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93" r:id="rId17"/>
    <p:sldId id="271" r:id="rId18"/>
    <p:sldId id="272" r:id="rId19"/>
    <p:sldId id="273" r:id="rId20"/>
    <p:sldId id="274" r:id="rId21"/>
    <p:sldId id="275" r:id="rId22"/>
    <p:sldId id="276" r:id="rId23"/>
    <p:sldId id="277" r:id="rId24"/>
    <p:sldId id="278" r:id="rId25"/>
    <p:sldId id="279" r:id="rId26"/>
    <p:sldId id="280" r:id="rId27"/>
    <p:sldId id="281" r:id="rId28"/>
    <p:sldId id="292" r:id="rId29"/>
    <p:sldId id="283" r:id="rId30"/>
    <p:sldId id="294" r:id="rId31"/>
    <p:sldId id="284" r:id="rId32"/>
    <p:sldId id="285" r:id="rId33"/>
    <p:sldId id="286" r:id="rId34"/>
    <p:sldId id="295" r:id="rId35"/>
    <p:sldId id="287" r:id="rId36"/>
    <p:sldId id="288" r:id="rId37"/>
    <p:sldId id="305" r:id="rId38"/>
    <p:sldId id="304" r:id="rId39"/>
    <p:sldId id="289" r:id="rId40"/>
    <p:sldId id="290" r:id="rId41"/>
    <p:sldId id="296" r:id="rId42"/>
    <p:sldId id="297" r:id="rId43"/>
    <p:sldId id="291" r:id="rId44"/>
    <p:sldId id="298" r:id="rId45"/>
    <p:sldId id="299" r:id="rId46"/>
    <p:sldId id="300" r:id="rId47"/>
    <p:sldId id="301" r:id="rId48"/>
    <p:sldId id="302" r:id="rId49"/>
    <p:sldId id="282" r:id="rId50"/>
  </p:sldIdLst>
  <p:sldSz cx="12192000" cy="6858000"/>
  <p:notesSz cx="6858000" cy="9144000"/>
  <p:defaultTextStyle>
    <a:defPPr rtl="0">
      <a:defRPr lang="vi-V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CKHANG-UTE" initials="N" lastIdx="1" clrIdx="0">
    <p:extLst>
      <p:ext uri="{19B8F6BF-5375-455C-9EA6-DF929625EA0E}">
        <p15:presenceInfo xmlns:p15="http://schemas.microsoft.com/office/powerpoint/2012/main" userId="0adca573d08402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3E3FB9-6288-4916-A042-76C6099DACA2}" v="20" dt="2022-06-08T12:36:17.318"/>
    <p1510:client id="{7C4DB6A6-F7EC-49D3-9BD9-AD96BE985959}" v="127" dt="2022-06-08T12:29:47.588"/>
    <p1510:client id="{DDF8D194-CF56-4E9B-ADCA-06FB68475504}" v="1649" dt="2022-06-08T15:21:37.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ọc Khang" userId="0adca573d08402bc" providerId="Windows Live" clId="Web-{7C4DB6A6-F7EC-49D3-9BD9-AD96BE985959}"/>
    <pc:docChg chg="addSld modSld">
      <pc:chgData name="Ngọc Khang" userId="0adca573d08402bc" providerId="Windows Live" clId="Web-{7C4DB6A6-F7EC-49D3-9BD9-AD96BE985959}" dt="2022-06-08T12:31:45.293" v="181" actId="1076"/>
      <pc:docMkLst>
        <pc:docMk/>
      </pc:docMkLst>
      <pc:sldChg chg="addSp modSp">
        <pc:chgData name="Ngọc Khang" userId="0adca573d08402bc" providerId="Windows Live" clId="Web-{7C4DB6A6-F7EC-49D3-9BD9-AD96BE985959}" dt="2022-06-08T12:23:59.143" v="80"/>
        <pc:sldMkLst>
          <pc:docMk/>
          <pc:sldMk cId="3856144342" sldId="256"/>
        </pc:sldMkLst>
        <pc:spChg chg="mod">
          <ac:chgData name="Ngọc Khang" userId="0adca573d08402bc" providerId="Windows Live" clId="Web-{7C4DB6A6-F7EC-49D3-9BD9-AD96BE985959}" dt="2022-06-08T12:23:59.143" v="80"/>
          <ac:spMkLst>
            <pc:docMk/>
            <pc:sldMk cId="3856144342" sldId="256"/>
            <ac:spMk id="2" creationId="{00000000-0000-0000-0000-000000000000}"/>
          </ac:spMkLst>
        </pc:spChg>
        <pc:spChg chg="mod">
          <ac:chgData name="Ngọc Khang" userId="0adca573d08402bc" providerId="Windows Live" clId="Web-{7C4DB6A6-F7EC-49D3-9BD9-AD96BE985959}" dt="2022-06-08T12:23:19.627" v="74" actId="20577"/>
          <ac:spMkLst>
            <pc:docMk/>
            <pc:sldMk cId="3856144342" sldId="256"/>
            <ac:spMk id="3" creationId="{00000000-0000-0000-0000-000000000000}"/>
          </ac:spMkLst>
        </pc:spChg>
        <pc:spChg chg="add mod">
          <ac:chgData name="Ngọc Khang" userId="0adca573d08402bc" providerId="Windows Live" clId="Web-{7C4DB6A6-F7EC-49D3-9BD9-AD96BE985959}" dt="2022-06-08T12:23:05.017" v="70" actId="14100"/>
          <ac:spMkLst>
            <pc:docMk/>
            <pc:sldMk cId="3856144342" sldId="256"/>
            <ac:spMk id="4" creationId="{5B234F42-55C4-E9C9-8D09-B18ABA05D58F}"/>
          </ac:spMkLst>
        </pc:spChg>
        <pc:spChg chg="add mod">
          <ac:chgData name="Ngọc Khang" userId="0adca573d08402bc" providerId="Windows Live" clId="Web-{7C4DB6A6-F7EC-49D3-9BD9-AD96BE985959}" dt="2022-06-08T12:22:56.470" v="66" actId="14100"/>
          <ac:spMkLst>
            <pc:docMk/>
            <pc:sldMk cId="3856144342" sldId="256"/>
            <ac:spMk id="5" creationId="{756DCDA4-0370-331F-9B45-B5EFD306FF68}"/>
          </ac:spMkLst>
        </pc:spChg>
      </pc:sldChg>
      <pc:sldChg chg="addSp delSp modSp new mod setBg">
        <pc:chgData name="Ngọc Khang" userId="0adca573d08402bc" providerId="Windows Live" clId="Web-{7C4DB6A6-F7EC-49D3-9BD9-AD96BE985959}" dt="2022-06-08T12:31:45.293" v="181" actId="1076"/>
        <pc:sldMkLst>
          <pc:docMk/>
          <pc:sldMk cId="3656267433" sldId="257"/>
        </pc:sldMkLst>
        <pc:spChg chg="mod">
          <ac:chgData name="Ngọc Khang" userId="0adca573d08402bc" providerId="Windows Live" clId="Web-{7C4DB6A6-F7EC-49D3-9BD9-AD96BE985959}" dt="2022-06-08T12:29:16.994" v="121" actId="20577"/>
          <ac:spMkLst>
            <pc:docMk/>
            <pc:sldMk cId="3656267433" sldId="257"/>
            <ac:spMk id="2" creationId="{4C9E1E0B-E4AD-3ACE-4130-650C06722C0E}"/>
          </ac:spMkLst>
        </pc:spChg>
        <pc:spChg chg="del mod">
          <ac:chgData name="Ngọc Khang" userId="0adca573d08402bc" providerId="Windows Live" clId="Web-{7C4DB6A6-F7EC-49D3-9BD9-AD96BE985959}" dt="2022-06-08T12:26:44.350" v="108"/>
          <ac:spMkLst>
            <pc:docMk/>
            <pc:sldMk cId="3656267433" sldId="257"/>
            <ac:spMk id="3" creationId="{E49C02A2-42A5-A316-009A-1F10C3B6970E}"/>
          </ac:spMkLst>
        </pc:spChg>
        <pc:spChg chg="add del">
          <ac:chgData name="Ngọc Khang" userId="0adca573d08402bc" providerId="Windows Live" clId="Web-{7C4DB6A6-F7EC-49D3-9BD9-AD96BE985959}" dt="2022-06-08T12:25:25.348" v="103"/>
          <ac:spMkLst>
            <pc:docMk/>
            <pc:sldMk cId="3656267433" sldId="257"/>
            <ac:spMk id="8" creationId="{B61375F2-60B1-44ED-B60A-019C4BD5A62A}"/>
          </ac:spMkLst>
        </pc:spChg>
        <pc:spChg chg="add del">
          <ac:chgData name="Ngọc Khang" userId="0adca573d08402bc" providerId="Windows Live" clId="Web-{7C4DB6A6-F7EC-49D3-9BD9-AD96BE985959}" dt="2022-06-08T12:26:44.350" v="108"/>
          <ac:spMkLst>
            <pc:docMk/>
            <pc:sldMk cId="3656267433" sldId="257"/>
            <ac:spMk id="54" creationId="{CC892AB0-7D6D-4FC9-9105-0CB427161889}"/>
          </ac:spMkLst>
        </pc:spChg>
        <pc:spChg chg="add del">
          <ac:chgData name="Ngọc Khang" userId="0adca573d08402bc" providerId="Windows Live" clId="Web-{7C4DB6A6-F7EC-49D3-9BD9-AD96BE985959}" dt="2022-06-08T12:26:44.350" v="108"/>
          <ac:spMkLst>
            <pc:docMk/>
            <pc:sldMk cId="3656267433" sldId="257"/>
            <ac:spMk id="84" creationId="{6D29BE04-4454-4832-B83F-10D001BFF94D}"/>
          </ac:spMkLst>
        </pc:spChg>
        <pc:spChg chg="add del">
          <ac:chgData name="Ngọc Khang" userId="0adca573d08402bc" providerId="Windows Live" clId="Web-{7C4DB6A6-F7EC-49D3-9BD9-AD96BE985959}" dt="2022-06-08T12:26:44.350" v="108"/>
          <ac:spMkLst>
            <pc:docMk/>
            <pc:sldMk cId="3656267433" sldId="257"/>
            <ac:spMk id="86" creationId="{98714CE9-3C2C-48E1-8B8F-CFB7735C43D7}"/>
          </ac:spMkLst>
        </pc:spChg>
        <pc:spChg chg="add del">
          <ac:chgData name="Ngọc Khang" userId="0adca573d08402bc" providerId="Windows Live" clId="Web-{7C4DB6A6-F7EC-49D3-9BD9-AD96BE985959}" dt="2022-06-08T12:27:25.507" v="113"/>
          <ac:spMkLst>
            <pc:docMk/>
            <pc:sldMk cId="3656267433" sldId="257"/>
            <ac:spMk id="93" creationId="{C6270675-9512-4978-8583-36659256EE23}"/>
          </ac:spMkLst>
        </pc:spChg>
        <pc:spChg chg="add">
          <ac:chgData name="Ngọc Khang" userId="0adca573d08402bc" providerId="Windows Live" clId="Web-{7C4DB6A6-F7EC-49D3-9BD9-AD96BE985959}" dt="2022-06-08T12:27:25.585" v="114"/>
          <ac:spMkLst>
            <pc:docMk/>
            <pc:sldMk cId="3656267433" sldId="257"/>
            <ac:spMk id="95" creationId="{2EEF4763-EB4A-4A35-89EB-AD2763B48C3B}"/>
          </ac:spMkLst>
        </pc:spChg>
        <pc:grpChg chg="add del">
          <ac:chgData name="Ngọc Khang" userId="0adca573d08402bc" providerId="Windows Live" clId="Web-{7C4DB6A6-F7EC-49D3-9BD9-AD96BE985959}" dt="2022-06-08T12:25:25.348" v="103"/>
          <ac:grpSpMkLst>
            <pc:docMk/>
            <pc:sldMk cId="3656267433" sldId="257"/>
            <ac:grpSpMk id="10" creationId="{4ADB9295-9645-4BF2-ADFD-75800B7FAD06}"/>
          </ac:grpSpMkLst>
        </pc:grpChg>
        <pc:grpChg chg="add del">
          <ac:chgData name="Ngọc Khang" userId="0adca573d08402bc" providerId="Windows Live" clId="Web-{7C4DB6A6-F7EC-49D3-9BD9-AD96BE985959}" dt="2022-06-08T12:25:25.348" v="103"/>
          <ac:grpSpMkLst>
            <pc:docMk/>
            <pc:sldMk cId="3656267433" sldId="257"/>
            <ac:grpSpMk id="39" creationId="{B485B3F6-654D-4842-A2DE-677D12FED460}"/>
          </ac:grpSpMkLst>
        </pc:grpChg>
        <pc:grpChg chg="add del">
          <ac:chgData name="Ngọc Khang" userId="0adca573d08402bc" providerId="Windows Live" clId="Web-{7C4DB6A6-F7EC-49D3-9BD9-AD96BE985959}" dt="2022-06-08T12:26:44.350" v="108"/>
          <ac:grpSpMkLst>
            <pc:docMk/>
            <pc:sldMk cId="3656267433" sldId="257"/>
            <ac:grpSpMk id="56" creationId="{807353E4-FA19-40CB-8AF8-3A8E6704BE09}"/>
          </ac:grpSpMkLst>
        </pc:grpChg>
        <pc:grpChg chg="add del">
          <ac:chgData name="Ngọc Khang" userId="0adca573d08402bc" providerId="Windows Live" clId="Web-{7C4DB6A6-F7EC-49D3-9BD9-AD96BE985959}" dt="2022-06-08T12:26:44.350" v="108"/>
          <ac:grpSpMkLst>
            <pc:docMk/>
            <pc:sldMk cId="3656267433" sldId="257"/>
            <ac:grpSpMk id="64" creationId="{0328E69E-CE3D-4110-8BF7-AD3C0C10CB1C}"/>
          </ac:grpSpMkLst>
        </pc:grpChg>
        <pc:grpChg chg="add del">
          <ac:chgData name="Ngọc Khang" userId="0adca573d08402bc" providerId="Windows Live" clId="Web-{7C4DB6A6-F7EC-49D3-9BD9-AD96BE985959}" dt="2022-06-08T12:26:44.350" v="108"/>
          <ac:grpSpMkLst>
            <pc:docMk/>
            <pc:sldMk cId="3656267433" sldId="257"/>
            <ac:grpSpMk id="70" creationId="{F64806C9-3599-45A7-BCFF-F762C54276F8}"/>
          </ac:grpSpMkLst>
        </pc:grpChg>
        <pc:grpChg chg="add del">
          <ac:chgData name="Ngọc Khang" userId="0adca573d08402bc" providerId="Windows Live" clId="Web-{7C4DB6A6-F7EC-49D3-9BD9-AD96BE985959}" dt="2022-06-08T12:26:44.350" v="108"/>
          <ac:grpSpMkLst>
            <pc:docMk/>
            <pc:sldMk cId="3656267433" sldId="257"/>
            <ac:grpSpMk id="76" creationId="{1287AC97-A8E8-4B45-A50A-3057A88B4088}"/>
          </ac:grpSpMkLst>
        </pc:grpChg>
        <pc:graphicFrameChg chg="add mod modGraphic">
          <ac:chgData name="Ngọc Khang" userId="0adca573d08402bc" providerId="Windows Live" clId="Web-{7C4DB6A6-F7EC-49D3-9BD9-AD96BE985959}" dt="2022-06-08T12:31:45.293" v="181" actId="1076"/>
          <ac:graphicFrameMkLst>
            <pc:docMk/>
            <pc:sldMk cId="3656267433" sldId="257"/>
            <ac:graphicFrameMk id="88" creationId="{0BD95BCB-E0EE-DC72-EE58-62C9EF39B44B}"/>
          </ac:graphicFrameMkLst>
        </pc:graphicFrameChg>
      </pc:sldChg>
      <pc:sldChg chg="new">
        <pc:chgData name="Ngọc Khang" userId="0adca573d08402bc" providerId="Windows Live" clId="Web-{7C4DB6A6-F7EC-49D3-9BD9-AD96BE985959}" dt="2022-06-08T12:29:47.588" v="122"/>
        <pc:sldMkLst>
          <pc:docMk/>
          <pc:sldMk cId="3569775000" sldId="258"/>
        </pc:sldMkLst>
      </pc:sldChg>
    </pc:docChg>
  </pc:docChgLst>
  <pc:docChgLst>
    <pc:chgData name="Ngọc Khang" userId="0adca573d08402bc" providerId="Windows Live" clId="Web-{DDF8D194-CF56-4E9B-ADCA-06FB68475504}"/>
    <pc:docChg chg="addSld modSld">
      <pc:chgData name="Ngọc Khang" userId="0adca573d08402bc" providerId="Windows Live" clId="Web-{DDF8D194-CF56-4E9B-ADCA-06FB68475504}" dt="2022-06-08T15:21:37.407" v="1526" actId="1076"/>
      <pc:docMkLst>
        <pc:docMk/>
      </pc:docMkLst>
      <pc:sldChg chg="modSp">
        <pc:chgData name="Ngọc Khang" userId="0adca573d08402bc" providerId="Windows Live" clId="Web-{DDF8D194-CF56-4E9B-ADCA-06FB68475504}" dt="2022-06-08T13:49:10.222" v="555" actId="20577"/>
        <pc:sldMkLst>
          <pc:docMk/>
          <pc:sldMk cId="3656267433" sldId="257"/>
        </pc:sldMkLst>
        <pc:graphicFrameChg chg="modGraphic">
          <ac:chgData name="Ngọc Khang" userId="0adca573d08402bc" providerId="Windows Live" clId="Web-{DDF8D194-CF56-4E9B-ADCA-06FB68475504}" dt="2022-06-08T13:49:10.222" v="555" actId="20577"/>
          <ac:graphicFrameMkLst>
            <pc:docMk/>
            <pc:sldMk cId="3656267433" sldId="257"/>
            <ac:graphicFrameMk id="88" creationId="{0BD95BCB-E0EE-DC72-EE58-62C9EF39B44B}"/>
          </ac:graphicFrameMkLst>
        </pc:graphicFrameChg>
      </pc:sldChg>
      <pc:sldChg chg="addSp delSp modSp mod setBg">
        <pc:chgData name="Ngọc Khang" userId="0adca573d08402bc" providerId="Windows Live" clId="Web-{DDF8D194-CF56-4E9B-ADCA-06FB68475504}" dt="2022-06-08T12:42:49.441" v="75" actId="20577"/>
        <pc:sldMkLst>
          <pc:docMk/>
          <pc:sldMk cId="3569775000" sldId="258"/>
        </pc:sldMkLst>
        <pc:spChg chg="mod">
          <ac:chgData name="Ngọc Khang" userId="0adca573d08402bc" providerId="Windows Live" clId="Web-{DDF8D194-CF56-4E9B-ADCA-06FB68475504}" dt="2022-06-08T12:42:49.441" v="75" actId="20577"/>
          <ac:spMkLst>
            <pc:docMk/>
            <pc:sldMk cId="3569775000" sldId="258"/>
            <ac:spMk id="2" creationId="{5F887CAF-57EF-3AE8-A66B-57F7519B02BC}"/>
          </ac:spMkLst>
        </pc:spChg>
        <pc:spChg chg="del">
          <ac:chgData name="Ngọc Khang" userId="0adca573d08402bc" providerId="Windows Live" clId="Web-{DDF8D194-CF56-4E9B-ADCA-06FB68475504}" dt="2022-06-08T12:39:13.468" v="14"/>
          <ac:spMkLst>
            <pc:docMk/>
            <pc:sldMk cId="3569775000" sldId="258"/>
            <ac:spMk id="3" creationId="{08D62BFE-F2FD-A334-6811-DBD87FE8F925}"/>
          </ac:spMkLst>
        </pc:spChg>
        <pc:spChg chg="add del mod">
          <ac:chgData name="Ngọc Khang" userId="0adca573d08402bc" providerId="Windows Live" clId="Web-{DDF8D194-CF56-4E9B-ADCA-06FB68475504}" dt="2022-06-08T12:39:32.624" v="18"/>
          <ac:spMkLst>
            <pc:docMk/>
            <pc:sldMk cId="3569775000" sldId="258"/>
            <ac:spMk id="6" creationId="{23BCFB18-2B3E-DB64-FD35-202D32178253}"/>
          </ac:spMkLst>
        </pc:spChg>
        <pc:spChg chg="add mod">
          <ac:chgData name="Ngọc Khang" userId="0adca573d08402bc" providerId="Windows Live" clId="Web-{DDF8D194-CF56-4E9B-ADCA-06FB68475504}" dt="2022-06-08T12:42:36.363" v="72"/>
          <ac:spMkLst>
            <pc:docMk/>
            <pc:sldMk cId="3569775000" sldId="258"/>
            <ac:spMk id="11" creationId="{3C7516FD-E24C-BC2B-A53E-D6078C580ED5}"/>
          </ac:spMkLst>
        </pc:spChg>
        <pc:spChg chg="add del">
          <ac:chgData name="Ngọc Khang" userId="0adca573d08402bc" providerId="Windows Live" clId="Web-{DDF8D194-CF56-4E9B-ADCA-06FB68475504}" dt="2022-06-08T12:42:36.363" v="72"/>
          <ac:spMkLst>
            <pc:docMk/>
            <pc:sldMk cId="3569775000" sldId="258"/>
            <ac:spMk id="14" creationId="{C2E4E997-8672-4FFD-B8EC-9932A8E4714B}"/>
          </ac:spMkLst>
        </pc:spChg>
        <pc:grpChg chg="add del">
          <ac:chgData name="Ngọc Khang" userId="0adca573d08402bc" providerId="Windows Live" clId="Web-{DDF8D194-CF56-4E9B-ADCA-06FB68475504}" dt="2022-06-08T12:42:36.363" v="72"/>
          <ac:grpSpMkLst>
            <pc:docMk/>
            <pc:sldMk cId="3569775000" sldId="258"/>
            <ac:grpSpMk id="18" creationId="{453E4DEE-E996-40F8-8635-0FF43D7348F9}"/>
          </ac:grpSpMkLst>
        </pc:grpChg>
        <pc:picChg chg="add del mod ord">
          <ac:chgData name="Ngọc Khang" userId="0adca573d08402bc" providerId="Windows Live" clId="Web-{DDF8D194-CF56-4E9B-ADCA-06FB68475504}" dt="2022-06-08T12:39:18.437" v="17"/>
          <ac:picMkLst>
            <pc:docMk/>
            <pc:sldMk cId="3569775000" sldId="258"/>
            <ac:picMk id="4" creationId="{0A517C79-CCF5-A069-AC41-5788DFB11AA4}"/>
          </ac:picMkLst>
        </pc:picChg>
        <pc:picChg chg="add mod ord">
          <ac:chgData name="Ngọc Khang" userId="0adca573d08402bc" providerId="Windows Live" clId="Web-{DDF8D194-CF56-4E9B-ADCA-06FB68475504}" dt="2022-06-08T12:42:36.363" v="72"/>
          <ac:picMkLst>
            <pc:docMk/>
            <pc:sldMk cId="3569775000" sldId="258"/>
            <ac:picMk id="7" creationId="{6487DA56-627D-0D65-7736-9F42EE27FB23}"/>
          </ac:picMkLst>
        </pc:picChg>
        <pc:picChg chg="add del">
          <ac:chgData name="Ngọc Khang" userId="0adca573d08402bc" providerId="Windows Live" clId="Web-{DDF8D194-CF56-4E9B-ADCA-06FB68475504}" dt="2022-06-08T12:42:36.363" v="72"/>
          <ac:picMkLst>
            <pc:docMk/>
            <pc:sldMk cId="3569775000" sldId="258"/>
            <ac:picMk id="16" creationId="{FE6BA9E6-1D9E-4D30-B528-D49FA1342E4E}"/>
          </ac:picMkLst>
        </pc:picChg>
      </pc:sldChg>
      <pc:sldChg chg="addSp delSp modSp new mod setBg">
        <pc:chgData name="Ngọc Khang" userId="0adca573d08402bc" providerId="Windows Live" clId="Web-{DDF8D194-CF56-4E9B-ADCA-06FB68475504}" dt="2022-06-08T12:56:13.256" v="174" actId="20577"/>
        <pc:sldMkLst>
          <pc:docMk/>
          <pc:sldMk cId="2792460612" sldId="259"/>
        </pc:sldMkLst>
        <pc:spChg chg="mod">
          <ac:chgData name="Ngọc Khang" userId="0adca573d08402bc" providerId="Windows Live" clId="Web-{DDF8D194-CF56-4E9B-ADCA-06FB68475504}" dt="2022-06-08T12:56:01.365" v="172" actId="20577"/>
          <ac:spMkLst>
            <pc:docMk/>
            <pc:sldMk cId="2792460612" sldId="259"/>
            <ac:spMk id="2" creationId="{68FBC55F-CF70-E401-0CD6-4EA219631C0A}"/>
          </ac:spMkLst>
        </pc:spChg>
        <pc:spChg chg="mod">
          <ac:chgData name="Ngọc Khang" userId="0adca573d08402bc" providerId="Windows Live" clId="Web-{DDF8D194-CF56-4E9B-ADCA-06FB68475504}" dt="2022-06-08T12:56:13.256" v="174" actId="20577"/>
          <ac:spMkLst>
            <pc:docMk/>
            <pc:sldMk cId="2792460612" sldId="259"/>
            <ac:spMk id="3" creationId="{BCB83E28-52B0-75ED-5E53-C3B2E2F25853}"/>
          </ac:spMkLst>
        </pc:spChg>
        <pc:spChg chg="add mod">
          <ac:chgData name="Ngọc Khang" userId="0adca573d08402bc" providerId="Windows Live" clId="Web-{DDF8D194-CF56-4E9B-ADCA-06FB68475504}" dt="2022-06-08T12:55:21.958" v="166" actId="20577"/>
          <ac:spMkLst>
            <pc:docMk/>
            <pc:sldMk cId="2792460612" sldId="259"/>
            <ac:spMk id="4" creationId="{39B93DDA-852B-C36F-D53D-1E884573D43E}"/>
          </ac:spMkLst>
        </pc:spChg>
        <pc:spChg chg="add del">
          <ac:chgData name="Ngọc Khang" userId="0adca573d08402bc" providerId="Windows Live" clId="Web-{DDF8D194-CF56-4E9B-ADCA-06FB68475504}" dt="2022-06-08T12:55:44.864" v="168"/>
          <ac:spMkLst>
            <pc:docMk/>
            <pc:sldMk cId="2792460612" sldId="259"/>
            <ac:spMk id="9" creationId="{B61375F2-60B1-44ED-B60A-019C4BD5A62A}"/>
          </ac:spMkLst>
        </pc:spChg>
        <pc:spChg chg="add">
          <ac:chgData name="Ngọc Khang" userId="0adca573d08402bc" providerId="Windows Live" clId="Web-{DDF8D194-CF56-4E9B-ADCA-06FB68475504}" dt="2022-06-08T12:55:44.896" v="169"/>
          <ac:spMkLst>
            <pc:docMk/>
            <pc:sldMk cId="2792460612" sldId="259"/>
            <ac:spMk id="53" creationId="{E978A47D-4F17-40FE-AB70-7AF78A9575EB}"/>
          </ac:spMkLst>
        </pc:spChg>
        <pc:grpChg chg="add del">
          <ac:chgData name="Ngọc Khang" userId="0adca573d08402bc" providerId="Windows Live" clId="Web-{DDF8D194-CF56-4E9B-ADCA-06FB68475504}" dt="2022-06-08T12:55:44.864" v="168"/>
          <ac:grpSpMkLst>
            <pc:docMk/>
            <pc:sldMk cId="2792460612" sldId="259"/>
            <ac:grpSpMk id="11" creationId="{4ADB9295-9645-4BF2-ADFD-75800B7FAD06}"/>
          </ac:grpSpMkLst>
        </pc:grpChg>
        <pc:grpChg chg="add del">
          <ac:chgData name="Ngọc Khang" userId="0adca573d08402bc" providerId="Windows Live" clId="Web-{DDF8D194-CF56-4E9B-ADCA-06FB68475504}" dt="2022-06-08T12:55:44.864" v="168"/>
          <ac:grpSpMkLst>
            <pc:docMk/>
            <pc:sldMk cId="2792460612" sldId="259"/>
            <ac:grpSpMk id="40" creationId="{B485B3F6-654D-4842-A2DE-677D12FED460}"/>
          </ac:grpSpMkLst>
        </pc:grpChg>
        <pc:grpChg chg="add">
          <ac:chgData name="Ngọc Khang" userId="0adca573d08402bc" providerId="Windows Live" clId="Web-{DDF8D194-CF56-4E9B-ADCA-06FB68475504}" dt="2022-06-08T12:55:44.896" v="169"/>
          <ac:grpSpMkLst>
            <pc:docMk/>
            <pc:sldMk cId="2792460612" sldId="259"/>
            <ac:grpSpMk id="42" creationId="{F4E035BE-9FF4-43D3-BC25-CF582D7FF85E}"/>
          </ac:grpSpMkLst>
        </pc:grpChg>
        <pc:grpChg chg="add">
          <ac:chgData name="Ngọc Khang" userId="0adca573d08402bc" providerId="Windows Live" clId="Web-{DDF8D194-CF56-4E9B-ADCA-06FB68475504}" dt="2022-06-08T12:55:44.896" v="169"/>
          <ac:grpSpMkLst>
            <pc:docMk/>
            <pc:sldMk cId="2792460612" sldId="259"/>
            <ac:grpSpMk id="54" creationId="{85BE3A7E-6A3F-401E-A025-BBB8FDB8DD30}"/>
          </ac:grpSpMkLst>
        </pc:grpChg>
        <pc:cxnChg chg="add">
          <ac:chgData name="Ngọc Khang" userId="0adca573d08402bc" providerId="Windows Live" clId="Web-{DDF8D194-CF56-4E9B-ADCA-06FB68475504}" dt="2022-06-08T12:55:44.896" v="169"/>
          <ac:cxnSpMkLst>
            <pc:docMk/>
            <pc:sldMk cId="2792460612" sldId="259"/>
            <ac:cxnSpMk id="55" creationId="{085ECEC0-FF5D-4348-92C7-1EA7C61E770C}"/>
          </ac:cxnSpMkLst>
        </pc:cxnChg>
      </pc:sldChg>
      <pc:sldChg chg="addSp delSp modSp new mod setBg">
        <pc:chgData name="Ngọc Khang" userId="0adca573d08402bc" providerId="Windows Live" clId="Web-{DDF8D194-CF56-4E9B-ADCA-06FB68475504}" dt="2022-06-08T12:57:30.086" v="197"/>
        <pc:sldMkLst>
          <pc:docMk/>
          <pc:sldMk cId="1849918538" sldId="260"/>
        </pc:sldMkLst>
        <pc:spChg chg="mod">
          <ac:chgData name="Ngọc Khang" userId="0adca573d08402bc" providerId="Windows Live" clId="Web-{DDF8D194-CF56-4E9B-ADCA-06FB68475504}" dt="2022-06-08T12:56:30.350" v="182"/>
          <ac:spMkLst>
            <pc:docMk/>
            <pc:sldMk cId="1849918538" sldId="260"/>
            <ac:spMk id="2" creationId="{85D253E2-271B-056E-5B33-15A49B27F2E2}"/>
          </ac:spMkLst>
        </pc:spChg>
        <pc:spChg chg="mod">
          <ac:chgData name="Ngọc Khang" userId="0adca573d08402bc" providerId="Windows Live" clId="Web-{DDF8D194-CF56-4E9B-ADCA-06FB68475504}" dt="2022-06-08T12:57:30.086" v="197"/>
          <ac:spMkLst>
            <pc:docMk/>
            <pc:sldMk cId="1849918538" sldId="260"/>
            <ac:spMk id="3" creationId="{131FDAA5-4670-D84C-4BF3-83ABA8B0C058}"/>
          </ac:spMkLst>
        </pc:spChg>
        <pc:spChg chg="add del">
          <ac:chgData name="Ngọc Khang" userId="0adca573d08402bc" providerId="Windows Live" clId="Web-{DDF8D194-CF56-4E9B-ADCA-06FB68475504}" dt="2022-06-08T12:57:30.086" v="197"/>
          <ac:spMkLst>
            <pc:docMk/>
            <pc:sldMk cId="1849918538" sldId="260"/>
            <ac:spMk id="8" creationId="{B61375F2-60B1-44ED-B60A-019C4BD5A62A}"/>
          </ac:spMkLst>
        </pc:spChg>
        <pc:spChg chg="add">
          <ac:chgData name="Ngọc Khang" userId="0adca573d08402bc" providerId="Windows Live" clId="Web-{DDF8D194-CF56-4E9B-ADCA-06FB68475504}" dt="2022-06-08T12:57:30.086" v="197"/>
          <ac:spMkLst>
            <pc:docMk/>
            <pc:sldMk cId="1849918538" sldId="260"/>
            <ac:spMk id="54" creationId="{B61375F2-60B1-44ED-B60A-019C4BD5A62A}"/>
          </ac:spMkLst>
        </pc:spChg>
        <pc:grpChg chg="add del">
          <ac:chgData name="Ngọc Khang" userId="0adca573d08402bc" providerId="Windows Live" clId="Web-{DDF8D194-CF56-4E9B-ADCA-06FB68475504}" dt="2022-06-08T12:57:30.086" v="197"/>
          <ac:grpSpMkLst>
            <pc:docMk/>
            <pc:sldMk cId="1849918538" sldId="260"/>
            <ac:grpSpMk id="10" creationId="{4ADB9295-9645-4BF2-ADFD-75800B7FAD06}"/>
          </ac:grpSpMkLst>
        </pc:grpChg>
        <pc:grpChg chg="add del">
          <ac:chgData name="Ngọc Khang" userId="0adca573d08402bc" providerId="Windows Live" clId="Web-{DDF8D194-CF56-4E9B-ADCA-06FB68475504}" dt="2022-06-08T12:57:30.086" v="197"/>
          <ac:grpSpMkLst>
            <pc:docMk/>
            <pc:sldMk cId="1849918538" sldId="260"/>
            <ac:grpSpMk id="39" creationId="{B485B3F6-654D-4842-A2DE-677D12FED460}"/>
          </ac:grpSpMkLst>
        </pc:grpChg>
        <pc:grpChg chg="add">
          <ac:chgData name="Ngọc Khang" userId="0adca573d08402bc" providerId="Windows Live" clId="Web-{DDF8D194-CF56-4E9B-ADCA-06FB68475504}" dt="2022-06-08T12:57:30.086" v="197"/>
          <ac:grpSpMkLst>
            <pc:docMk/>
            <pc:sldMk cId="1849918538" sldId="260"/>
            <ac:grpSpMk id="56" creationId="{4ADB9295-9645-4BF2-ADFD-75800B7FAD06}"/>
          </ac:grpSpMkLst>
        </pc:grpChg>
        <pc:grpChg chg="add">
          <ac:chgData name="Ngọc Khang" userId="0adca573d08402bc" providerId="Windows Live" clId="Web-{DDF8D194-CF56-4E9B-ADCA-06FB68475504}" dt="2022-06-08T12:57:30.086" v="197"/>
          <ac:grpSpMkLst>
            <pc:docMk/>
            <pc:sldMk cId="1849918538" sldId="260"/>
            <ac:grpSpMk id="85" creationId="{B485B3F6-654D-4842-A2DE-677D12FED460}"/>
          </ac:grpSpMkLst>
        </pc:grpChg>
      </pc:sldChg>
      <pc:sldChg chg="addSp delSp modSp new mod setBg">
        <pc:chgData name="Ngọc Khang" userId="0adca573d08402bc" providerId="Windows Live" clId="Web-{DDF8D194-CF56-4E9B-ADCA-06FB68475504}" dt="2022-06-08T13:48:32.033" v="519" actId="20577"/>
        <pc:sldMkLst>
          <pc:docMk/>
          <pc:sldMk cId="48933956" sldId="261"/>
        </pc:sldMkLst>
        <pc:spChg chg="mod">
          <ac:chgData name="Ngọc Khang" userId="0adca573d08402bc" providerId="Windows Live" clId="Web-{DDF8D194-CF56-4E9B-ADCA-06FB68475504}" dt="2022-06-08T13:48:32.033" v="519" actId="20577"/>
          <ac:spMkLst>
            <pc:docMk/>
            <pc:sldMk cId="48933956" sldId="261"/>
            <ac:spMk id="2" creationId="{A7FCD6E2-C948-E4BE-DDAC-FA9D51D7070A}"/>
          </ac:spMkLst>
        </pc:spChg>
        <pc:spChg chg="mod ord">
          <ac:chgData name="Ngọc Khang" userId="0adca573d08402bc" providerId="Windows Live" clId="Web-{DDF8D194-CF56-4E9B-ADCA-06FB68475504}" dt="2022-06-08T13:13:50.517" v="343"/>
          <ac:spMkLst>
            <pc:docMk/>
            <pc:sldMk cId="48933956" sldId="261"/>
            <ac:spMk id="3" creationId="{28D16D09-186A-C8EB-6730-29B55EB4641E}"/>
          </ac:spMkLst>
        </pc:spChg>
        <pc:spChg chg="add del">
          <ac:chgData name="Ngọc Khang" userId="0adca573d08402bc" providerId="Windows Live" clId="Web-{DDF8D194-CF56-4E9B-ADCA-06FB68475504}" dt="2022-06-08T13:05:14.174" v="313"/>
          <ac:spMkLst>
            <pc:docMk/>
            <pc:sldMk cId="48933956" sldId="261"/>
            <ac:spMk id="8" creationId="{B61375F2-60B1-44ED-B60A-019C4BD5A62A}"/>
          </ac:spMkLst>
        </pc:spChg>
        <pc:grpChg chg="add del">
          <ac:chgData name="Ngọc Khang" userId="0adca573d08402bc" providerId="Windows Live" clId="Web-{DDF8D194-CF56-4E9B-ADCA-06FB68475504}" dt="2022-06-08T13:05:14.174" v="313"/>
          <ac:grpSpMkLst>
            <pc:docMk/>
            <pc:sldMk cId="48933956" sldId="261"/>
            <ac:grpSpMk id="10" creationId="{4ADB9295-9645-4BF2-ADFD-75800B7FAD06}"/>
          </ac:grpSpMkLst>
        </pc:grpChg>
        <pc:grpChg chg="add del">
          <ac:chgData name="Ngọc Khang" userId="0adca573d08402bc" providerId="Windows Live" clId="Web-{DDF8D194-CF56-4E9B-ADCA-06FB68475504}" dt="2022-06-08T13:05:14.174" v="313"/>
          <ac:grpSpMkLst>
            <pc:docMk/>
            <pc:sldMk cId="48933956" sldId="261"/>
            <ac:grpSpMk id="39" creationId="{B485B3F6-654D-4842-A2DE-677D12FED460}"/>
          </ac:grpSpMkLst>
        </pc:grpChg>
        <pc:picChg chg="add del mod">
          <ac:chgData name="Ngọc Khang" userId="0adca573d08402bc" providerId="Windows Live" clId="Web-{DDF8D194-CF56-4E9B-ADCA-06FB68475504}" dt="2022-06-08T13:05:38.393" v="321"/>
          <ac:picMkLst>
            <pc:docMk/>
            <pc:sldMk cId="48933956" sldId="261"/>
            <ac:picMk id="4" creationId="{6749F597-2CC0-7BF1-4955-56C630F77B6D}"/>
          </ac:picMkLst>
        </pc:picChg>
        <pc:picChg chg="add mod">
          <ac:chgData name="Ngọc Khang" userId="0adca573d08402bc" providerId="Windows Live" clId="Web-{DDF8D194-CF56-4E9B-ADCA-06FB68475504}" dt="2022-06-08T13:13:50.517" v="343"/>
          <ac:picMkLst>
            <pc:docMk/>
            <pc:sldMk cId="48933956" sldId="261"/>
            <ac:picMk id="5" creationId="{6C5DFD63-4C95-9FE6-9816-9116349A6C05}"/>
          </ac:picMkLst>
        </pc:picChg>
      </pc:sldChg>
      <pc:sldChg chg="addSp delSp modSp new mod setBg setClrOvrMap">
        <pc:chgData name="Ngọc Khang" userId="0adca573d08402bc" providerId="Windows Live" clId="Web-{DDF8D194-CF56-4E9B-ADCA-06FB68475504}" dt="2022-06-08T13:20:34.932" v="431" actId="14100"/>
        <pc:sldMkLst>
          <pc:docMk/>
          <pc:sldMk cId="1303143255" sldId="262"/>
        </pc:sldMkLst>
        <pc:spChg chg="mod">
          <ac:chgData name="Ngọc Khang" userId="0adca573d08402bc" providerId="Windows Live" clId="Web-{DDF8D194-CF56-4E9B-ADCA-06FB68475504}" dt="2022-06-08T13:20:29.900" v="429" actId="14100"/>
          <ac:spMkLst>
            <pc:docMk/>
            <pc:sldMk cId="1303143255" sldId="262"/>
            <ac:spMk id="2" creationId="{1370816D-9FDF-38DA-56D7-CDD5F63C87E3}"/>
          </ac:spMkLst>
        </pc:spChg>
        <pc:spChg chg="del">
          <ac:chgData name="Ngọc Khang" userId="0adca573d08402bc" providerId="Windows Live" clId="Web-{DDF8D194-CF56-4E9B-ADCA-06FB68475504}" dt="2022-06-08T13:10:05.887" v="323"/>
          <ac:spMkLst>
            <pc:docMk/>
            <pc:sldMk cId="1303143255" sldId="262"/>
            <ac:spMk id="3" creationId="{44CA7EC4-C510-13EC-89E5-9FC107628865}"/>
          </ac:spMkLst>
        </pc:spChg>
        <pc:spChg chg="add del">
          <ac:chgData name="Ngọc Khang" userId="0adca573d08402bc" providerId="Windows Live" clId="Web-{DDF8D194-CF56-4E9B-ADCA-06FB68475504}" dt="2022-06-08T13:10:26.825" v="328"/>
          <ac:spMkLst>
            <pc:docMk/>
            <pc:sldMk cId="1303143255" sldId="262"/>
            <ac:spMk id="8" creationId="{0B356688-2B68-E11A-233A-947CE1A49852}"/>
          </ac:spMkLst>
        </pc:spChg>
        <pc:spChg chg="add del">
          <ac:chgData name="Ngọc Khang" userId="0adca573d08402bc" providerId="Windows Live" clId="Web-{DDF8D194-CF56-4E9B-ADCA-06FB68475504}" dt="2022-06-08T13:10:26.825" v="328"/>
          <ac:spMkLst>
            <pc:docMk/>
            <pc:sldMk cId="1303143255" sldId="262"/>
            <ac:spMk id="11" creationId="{6697F791-5FFA-4164-899F-EB52EA72B024}"/>
          </ac:spMkLst>
        </pc:spChg>
        <pc:spChg chg="add del">
          <ac:chgData name="Ngọc Khang" userId="0adca573d08402bc" providerId="Windows Live" clId="Web-{DDF8D194-CF56-4E9B-ADCA-06FB68475504}" dt="2022-06-08T13:10:26.825" v="328"/>
          <ac:spMkLst>
            <pc:docMk/>
            <pc:sldMk cId="1303143255" sldId="262"/>
            <ac:spMk id="15" creationId="{B773AB25-A422-41AA-9737-5E04C1966DE1}"/>
          </ac:spMkLst>
        </pc:spChg>
        <pc:spChg chg="add">
          <ac:chgData name="Ngọc Khang" userId="0adca573d08402bc" providerId="Windows Live" clId="Web-{DDF8D194-CF56-4E9B-ADCA-06FB68475504}" dt="2022-06-08T13:10:26.871" v="329"/>
          <ac:spMkLst>
            <pc:docMk/>
            <pc:sldMk cId="1303143255" sldId="262"/>
            <ac:spMk id="48" creationId="{C2E4E997-8672-4FFD-B8EC-9932A8E4714B}"/>
          </ac:spMkLst>
        </pc:spChg>
        <pc:spChg chg="add del mod">
          <ac:chgData name="Ngọc Khang" userId="0adca573d08402bc" providerId="Windows Live" clId="Web-{DDF8D194-CF56-4E9B-ADCA-06FB68475504}" dt="2022-06-08T13:10:36.809" v="332"/>
          <ac:spMkLst>
            <pc:docMk/>
            <pc:sldMk cId="1303143255" sldId="262"/>
            <ac:spMk id="50" creationId="{676477BA-8F11-01FD-38F3-F927F925ACA2}"/>
          </ac:spMkLst>
        </pc:spChg>
        <pc:grpChg chg="add del">
          <ac:chgData name="Ngọc Khang" userId="0adca573d08402bc" providerId="Windows Live" clId="Web-{DDF8D194-CF56-4E9B-ADCA-06FB68475504}" dt="2022-06-08T13:10:26.825" v="328"/>
          <ac:grpSpMkLst>
            <pc:docMk/>
            <pc:sldMk cId="1303143255" sldId="262"/>
            <ac:grpSpMk id="19" creationId="{6AD0D387-1584-4477-B5F8-52B50D4F2205}"/>
          </ac:grpSpMkLst>
        </pc:grpChg>
        <pc:grpChg chg="add">
          <ac:chgData name="Ngọc Khang" userId="0adca573d08402bc" providerId="Windows Live" clId="Web-{DDF8D194-CF56-4E9B-ADCA-06FB68475504}" dt="2022-06-08T13:10:26.871" v="329"/>
          <ac:grpSpMkLst>
            <pc:docMk/>
            <pc:sldMk cId="1303143255" sldId="262"/>
            <ac:grpSpMk id="51" creationId="{453E4DEE-E996-40F8-8635-0FF43D7348F9}"/>
          </ac:grpSpMkLst>
        </pc:grpChg>
        <pc:picChg chg="add del mod ord">
          <ac:chgData name="Ngọc Khang" userId="0adca573d08402bc" providerId="Windows Live" clId="Web-{DDF8D194-CF56-4E9B-ADCA-06FB68475504}" dt="2022-06-08T13:12:34.093" v="340"/>
          <ac:picMkLst>
            <pc:docMk/>
            <pc:sldMk cId="1303143255" sldId="262"/>
            <ac:picMk id="4" creationId="{A59DFB59-1BE4-CB92-9317-BBBABD29D641}"/>
          </ac:picMkLst>
        </pc:picChg>
        <pc:picChg chg="add del mod">
          <ac:chgData name="Ngọc Khang" userId="0adca573d08402bc" providerId="Windows Live" clId="Web-{DDF8D194-CF56-4E9B-ADCA-06FB68475504}" dt="2022-06-08T13:18:43.617" v="420"/>
          <ac:picMkLst>
            <pc:docMk/>
            <pc:sldMk cId="1303143255" sldId="262"/>
            <ac:picMk id="5" creationId="{7A01E208-A188-5D47-E0DF-9C1298A5CF57}"/>
          </ac:picMkLst>
        </pc:picChg>
        <pc:picChg chg="add mod">
          <ac:chgData name="Ngọc Khang" userId="0adca573d08402bc" providerId="Windows Live" clId="Web-{DDF8D194-CF56-4E9B-ADCA-06FB68475504}" dt="2022-06-08T13:20:34.932" v="431" actId="14100"/>
          <ac:picMkLst>
            <pc:docMk/>
            <pc:sldMk cId="1303143255" sldId="262"/>
            <ac:picMk id="6" creationId="{F6B1F39A-4BEB-706F-43C7-D91E2B7CE5DA}"/>
          </ac:picMkLst>
        </pc:picChg>
        <pc:picChg chg="add del">
          <ac:chgData name="Ngọc Khang" userId="0adca573d08402bc" providerId="Windows Live" clId="Web-{DDF8D194-CF56-4E9B-ADCA-06FB68475504}" dt="2022-06-08T13:10:26.825" v="328"/>
          <ac:picMkLst>
            <pc:docMk/>
            <pc:sldMk cId="1303143255" sldId="262"/>
            <ac:picMk id="13" creationId="{4E28A1A9-FB81-4816-AAEA-C3B430946951}"/>
          </ac:picMkLst>
        </pc:picChg>
        <pc:picChg chg="add del">
          <ac:chgData name="Ngọc Khang" userId="0adca573d08402bc" providerId="Windows Live" clId="Web-{DDF8D194-CF56-4E9B-ADCA-06FB68475504}" dt="2022-06-08T13:10:26.825" v="328"/>
          <ac:picMkLst>
            <pc:docMk/>
            <pc:sldMk cId="1303143255" sldId="262"/>
            <ac:picMk id="17" creationId="{AF0552B8-DE8C-40DF-B29F-1728E6A10619}"/>
          </ac:picMkLst>
        </pc:picChg>
        <pc:picChg chg="add">
          <ac:chgData name="Ngọc Khang" userId="0adca573d08402bc" providerId="Windows Live" clId="Web-{DDF8D194-CF56-4E9B-ADCA-06FB68475504}" dt="2022-06-08T13:10:26.871" v="329"/>
          <ac:picMkLst>
            <pc:docMk/>
            <pc:sldMk cId="1303143255" sldId="262"/>
            <ac:picMk id="49" creationId="{FE6BA9E6-1D9E-4D30-B528-D49FA1342E4E}"/>
          </ac:picMkLst>
        </pc:picChg>
      </pc:sldChg>
      <pc:sldChg chg="addSp modSp new">
        <pc:chgData name="Ngọc Khang" userId="0adca573d08402bc" providerId="Windows Live" clId="Web-{DDF8D194-CF56-4E9B-ADCA-06FB68475504}" dt="2022-06-08T13:48:43.893" v="534" actId="20577"/>
        <pc:sldMkLst>
          <pc:docMk/>
          <pc:sldMk cId="3349723589" sldId="263"/>
        </pc:sldMkLst>
        <pc:spChg chg="mod">
          <ac:chgData name="Ngọc Khang" userId="0adca573d08402bc" providerId="Windows Live" clId="Web-{DDF8D194-CF56-4E9B-ADCA-06FB68475504}" dt="2022-06-08T13:48:43.893" v="534" actId="20577"/>
          <ac:spMkLst>
            <pc:docMk/>
            <pc:sldMk cId="3349723589" sldId="263"/>
            <ac:spMk id="2" creationId="{AD277FD7-4106-B5CB-DC4F-8CE0849FD190}"/>
          </ac:spMkLst>
        </pc:spChg>
        <pc:spChg chg="mod">
          <ac:chgData name="Ngọc Khang" userId="0adca573d08402bc" providerId="Windows Live" clId="Web-{DDF8D194-CF56-4E9B-ADCA-06FB68475504}" dt="2022-06-08T13:37:24.222" v="458" actId="20577"/>
          <ac:spMkLst>
            <pc:docMk/>
            <pc:sldMk cId="3349723589" sldId="263"/>
            <ac:spMk id="3" creationId="{5C185E20-6FA4-5A8E-21AA-296FDBC2E72B}"/>
          </ac:spMkLst>
        </pc:spChg>
        <pc:spChg chg="add mod">
          <ac:chgData name="Ngọc Khang" userId="0adca573d08402bc" providerId="Windows Live" clId="Web-{DDF8D194-CF56-4E9B-ADCA-06FB68475504}" dt="2022-06-08T13:40:57.679" v="487" actId="20577"/>
          <ac:spMkLst>
            <pc:docMk/>
            <pc:sldMk cId="3349723589" sldId="263"/>
            <ac:spMk id="4" creationId="{F7C9AE86-1995-434B-977A-61152712A9D3}"/>
          </ac:spMkLst>
        </pc:spChg>
      </pc:sldChg>
      <pc:sldChg chg="addSp delSp modSp new mod setBg">
        <pc:chgData name="Ngọc Khang" userId="0adca573d08402bc" providerId="Windows Live" clId="Web-{DDF8D194-CF56-4E9B-ADCA-06FB68475504}" dt="2022-06-08T13:50:23.223" v="585"/>
        <pc:sldMkLst>
          <pc:docMk/>
          <pc:sldMk cId="1234710970" sldId="264"/>
        </pc:sldMkLst>
        <pc:spChg chg="mod">
          <ac:chgData name="Ngọc Khang" userId="0adca573d08402bc" providerId="Windows Live" clId="Web-{DDF8D194-CF56-4E9B-ADCA-06FB68475504}" dt="2022-06-08T13:50:23.223" v="585"/>
          <ac:spMkLst>
            <pc:docMk/>
            <pc:sldMk cId="1234710970" sldId="264"/>
            <ac:spMk id="2" creationId="{6D49F501-BEC8-F2D4-D5A5-9500AEE9F68E}"/>
          </ac:spMkLst>
        </pc:spChg>
        <pc:spChg chg="mod">
          <ac:chgData name="Ngọc Khang" userId="0adca573d08402bc" providerId="Windows Live" clId="Web-{DDF8D194-CF56-4E9B-ADCA-06FB68475504}" dt="2022-06-08T13:50:23.223" v="585"/>
          <ac:spMkLst>
            <pc:docMk/>
            <pc:sldMk cId="1234710970" sldId="264"/>
            <ac:spMk id="3" creationId="{862EA43A-FA57-5401-050D-E0906F1D767B}"/>
          </ac:spMkLst>
        </pc:spChg>
        <pc:spChg chg="add del">
          <ac:chgData name="Ngọc Khang" userId="0adca573d08402bc" providerId="Windows Live" clId="Web-{DDF8D194-CF56-4E9B-ADCA-06FB68475504}" dt="2022-06-08T13:50:23.208" v="584"/>
          <ac:spMkLst>
            <pc:docMk/>
            <pc:sldMk cId="1234710970" sldId="264"/>
            <ac:spMk id="8" creationId="{B61375F2-60B1-44ED-B60A-019C4BD5A62A}"/>
          </ac:spMkLst>
        </pc:spChg>
        <pc:spChg chg="add">
          <ac:chgData name="Ngọc Khang" userId="0adca573d08402bc" providerId="Windows Live" clId="Web-{DDF8D194-CF56-4E9B-ADCA-06FB68475504}" dt="2022-06-08T13:50:23.223" v="585"/>
          <ac:spMkLst>
            <pc:docMk/>
            <pc:sldMk cId="1234710970" sldId="264"/>
            <ac:spMk id="51" creationId="{6BFC9644-673A-459F-B3C5-9310A4E50E3B}"/>
          </ac:spMkLst>
        </pc:spChg>
        <pc:spChg chg="add">
          <ac:chgData name="Ngọc Khang" userId="0adca573d08402bc" providerId="Windows Live" clId="Web-{DDF8D194-CF56-4E9B-ADCA-06FB68475504}" dt="2022-06-08T13:50:23.223" v="585"/>
          <ac:spMkLst>
            <pc:docMk/>
            <pc:sldMk cId="1234710970" sldId="264"/>
            <ac:spMk id="53" creationId="{7D1C411D-0818-4640-8657-2AF78250C802}"/>
          </ac:spMkLst>
        </pc:spChg>
        <pc:grpChg chg="add del">
          <ac:chgData name="Ngọc Khang" userId="0adca573d08402bc" providerId="Windows Live" clId="Web-{DDF8D194-CF56-4E9B-ADCA-06FB68475504}" dt="2022-06-08T13:50:23.208" v="584"/>
          <ac:grpSpMkLst>
            <pc:docMk/>
            <pc:sldMk cId="1234710970" sldId="264"/>
            <ac:grpSpMk id="10" creationId="{4ADB9295-9645-4BF2-ADFD-75800B7FAD06}"/>
          </ac:grpSpMkLst>
        </pc:grpChg>
        <pc:grpChg chg="add del">
          <ac:chgData name="Ngọc Khang" userId="0adca573d08402bc" providerId="Windows Live" clId="Web-{DDF8D194-CF56-4E9B-ADCA-06FB68475504}" dt="2022-06-08T13:50:23.208" v="584"/>
          <ac:grpSpMkLst>
            <pc:docMk/>
            <pc:sldMk cId="1234710970" sldId="264"/>
            <ac:grpSpMk id="39" creationId="{B485B3F6-654D-4842-A2DE-677D12FED460}"/>
          </ac:grpSpMkLst>
        </pc:grpChg>
        <pc:grpChg chg="add">
          <ac:chgData name="Ngọc Khang" userId="0adca573d08402bc" providerId="Windows Live" clId="Web-{DDF8D194-CF56-4E9B-ADCA-06FB68475504}" dt="2022-06-08T13:50:23.223" v="585"/>
          <ac:grpSpMkLst>
            <pc:docMk/>
            <pc:sldMk cId="1234710970" sldId="264"/>
            <ac:grpSpMk id="52" creationId="{4ADB9295-9645-4BF2-ADFD-75800B7FAD06}"/>
          </ac:grpSpMkLst>
        </pc:grpChg>
      </pc:sldChg>
      <pc:sldChg chg="addSp delSp modSp new">
        <pc:chgData name="Ngọc Khang" userId="0adca573d08402bc" providerId="Windows Live" clId="Web-{DDF8D194-CF56-4E9B-ADCA-06FB68475504}" dt="2022-06-08T13:51:28.022" v="596" actId="1076"/>
        <pc:sldMkLst>
          <pc:docMk/>
          <pc:sldMk cId="263497887" sldId="265"/>
        </pc:sldMkLst>
        <pc:spChg chg="mod">
          <ac:chgData name="Ngọc Khang" userId="0adca573d08402bc" providerId="Windows Live" clId="Web-{DDF8D194-CF56-4E9B-ADCA-06FB68475504}" dt="2022-06-08T13:51:09.615" v="592" actId="20577"/>
          <ac:spMkLst>
            <pc:docMk/>
            <pc:sldMk cId="263497887" sldId="265"/>
            <ac:spMk id="2" creationId="{D6E54877-F403-5212-33FC-A36BE32438BA}"/>
          </ac:spMkLst>
        </pc:spChg>
        <pc:spChg chg="del">
          <ac:chgData name="Ngọc Khang" userId="0adca573d08402bc" providerId="Windows Live" clId="Web-{DDF8D194-CF56-4E9B-ADCA-06FB68475504}" dt="2022-06-08T13:51:21.334" v="593"/>
          <ac:spMkLst>
            <pc:docMk/>
            <pc:sldMk cId="263497887" sldId="265"/>
            <ac:spMk id="3" creationId="{39A8436C-5F46-94A1-4403-C688B2A0C717}"/>
          </ac:spMkLst>
        </pc:spChg>
        <pc:picChg chg="add mod ord">
          <ac:chgData name="Ngọc Khang" userId="0adca573d08402bc" providerId="Windows Live" clId="Web-{DDF8D194-CF56-4E9B-ADCA-06FB68475504}" dt="2022-06-08T13:51:28.022" v="596" actId="1076"/>
          <ac:picMkLst>
            <pc:docMk/>
            <pc:sldMk cId="263497887" sldId="265"/>
            <ac:picMk id="4" creationId="{0459BEC2-60C0-3811-7805-3B0DB0D5341C}"/>
          </ac:picMkLst>
        </pc:picChg>
      </pc:sldChg>
      <pc:sldChg chg="addSp delSp modSp new mod setBg setClrOvrMap">
        <pc:chgData name="Ngọc Khang" userId="0adca573d08402bc" providerId="Windows Live" clId="Web-{DDF8D194-CF56-4E9B-ADCA-06FB68475504}" dt="2022-06-08T14:03:37.772" v="810" actId="20577"/>
        <pc:sldMkLst>
          <pc:docMk/>
          <pc:sldMk cId="2361058240" sldId="266"/>
        </pc:sldMkLst>
        <pc:spChg chg="mod">
          <ac:chgData name="Ngọc Khang" userId="0adca573d08402bc" providerId="Windows Live" clId="Web-{DDF8D194-CF56-4E9B-ADCA-06FB68475504}" dt="2022-06-08T14:03:37.772" v="810" actId="20577"/>
          <ac:spMkLst>
            <pc:docMk/>
            <pc:sldMk cId="2361058240" sldId="266"/>
            <ac:spMk id="2" creationId="{FD8D6D46-74AE-15E6-D7F8-94E61079D4BB}"/>
          </ac:spMkLst>
        </pc:spChg>
        <pc:spChg chg="del">
          <ac:chgData name="Ngọc Khang" userId="0adca573d08402bc" providerId="Windows Live" clId="Web-{DDF8D194-CF56-4E9B-ADCA-06FB68475504}" dt="2022-06-08T13:54:25.854" v="598"/>
          <ac:spMkLst>
            <pc:docMk/>
            <pc:sldMk cId="2361058240" sldId="266"/>
            <ac:spMk id="3" creationId="{78C0EB18-DC00-CF01-B049-C1376D396325}"/>
          </ac:spMkLst>
        </pc:spChg>
        <pc:spChg chg="add">
          <ac:chgData name="Ngọc Khang" userId="0adca573d08402bc" providerId="Windows Live" clId="Web-{DDF8D194-CF56-4E9B-ADCA-06FB68475504}" dt="2022-06-08T13:54:57.386" v="619"/>
          <ac:spMkLst>
            <pc:docMk/>
            <pc:sldMk cId="2361058240" sldId="266"/>
            <ac:spMk id="8" creationId="{CA460BD5-A47A-D8AA-DD6E-3A3FC652E49D}"/>
          </ac:spMkLst>
        </pc:spChg>
        <pc:spChg chg="add">
          <ac:chgData name="Ngọc Khang" userId="0adca573d08402bc" providerId="Windows Live" clId="Web-{DDF8D194-CF56-4E9B-ADCA-06FB68475504}" dt="2022-06-08T13:54:57.386" v="619"/>
          <ac:spMkLst>
            <pc:docMk/>
            <pc:sldMk cId="2361058240" sldId="266"/>
            <ac:spMk id="11" creationId="{6697F791-5FFA-4164-899F-EB52EA72B024}"/>
          </ac:spMkLst>
        </pc:spChg>
        <pc:spChg chg="add">
          <ac:chgData name="Ngọc Khang" userId="0adca573d08402bc" providerId="Windows Live" clId="Web-{DDF8D194-CF56-4E9B-ADCA-06FB68475504}" dt="2022-06-08T13:54:57.386" v="619"/>
          <ac:spMkLst>
            <pc:docMk/>
            <pc:sldMk cId="2361058240" sldId="266"/>
            <ac:spMk id="15" creationId="{B773AB25-A422-41AA-9737-5E04C1966DE1}"/>
          </ac:spMkLst>
        </pc:spChg>
        <pc:grpChg chg="add">
          <ac:chgData name="Ngọc Khang" userId="0adca573d08402bc" providerId="Windows Live" clId="Web-{DDF8D194-CF56-4E9B-ADCA-06FB68475504}" dt="2022-06-08T13:54:57.386" v="619"/>
          <ac:grpSpMkLst>
            <pc:docMk/>
            <pc:sldMk cId="2361058240" sldId="266"/>
            <ac:grpSpMk id="19" creationId="{6AD0D387-1584-4477-B5F8-52B50D4F2205}"/>
          </ac:grpSpMkLst>
        </pc:grpChg>
        <pc:picChg chg="add mod ord">
          <ac:chgData name="Ngọc Khang" userId="0adca573d08402bc" providerId="Windows Live" clId="Web-{DDF8D194-CF56-4E9B-ADCA-06FB68475504}" dt="2022-06-08T13:55:13.995" v="624" actId="1076"/>
          <ac:picMkLst>
            <pc:docMk/>
            <pc:sldMk cId="2361058240" sldId="266"/>
            <ac:picMk id="4" creationId="{95B8D55B-85AE-6AEA-8451-9B75E10DA600}"/>
          </ac:picMkLst>
        </pc:picChg>
        <pc:picChg chg="add">
          <ac:chgData name="Ngọc Khang" userId="0adca573d08402bc" providerId="Windows Live" clId="Web-{DDF8D194-CF56-4E9B-ADCA-06FB68475504}" dt="2022-06-08T13:54:57.386" v="619"/>
          <ac:picMkLst>
            <pc:docMk/>
            <pc:sldMk cId="2361058240" sldId="266"/>
            <ac:picMk id="13" creationId="{4E28A1A9-FB81-4816-AAEA-C3B430946951}"/>
          </ac:picMkLst>
        </pc:picChg>
        <pc:picChg chg="add">
          <ac:chgData name="Ngọc Khang" userId="0adca573d08402bc" providerId="Windows Live" clId="Web-{DDF8D194-CF56-4E9B-ADCA-06FB68475504}" dt="2022-06-08T13:54:57.386" v="619"/>
          <ac:picMkLst>
            <pc:docMk/>
            <pc:sldMk cId="2361058240" sldId="266"/>
            <ac:picMk id="17" creationId="{AF0552B8-DE8C-40DF-B29F-1728E6A10619}"/>
          </ac:picMkLst>
        </pc:picChg>
      </pc:sldChg>
      <pc:sldChg chg="addSp delSp modSp new mod setBg">
        <pc:chgData name="Ngọc Khang" userId="0adca573d08402bc" providerId="Windows Live" clId="Web-{DDF8D194-CF56-4E9B-ADCA-06FB68475504}" dt="2022-06-08T14:04:19.335" v="852" actId="20577"/>
        <pc:sldMkLst>
          <pc:docMk/>
          <pc:sldMk cId="3194329964" sldId="267"/>
        </pc:sldMkLst>
        <pc:spChg chg="del mod">
          <ac:chgData name="Ngọc Khang" userId="0adca573d08402bc" providerId="Windows Live" clId="Web-{DDF8D194-CF56-4E9B-ADCA-06FB68475504}" dt="2022-06-08T13:59:23.313" v="674"/>
          <ac:spMkLst>
            <pc:docMk/>
            <pc:sldMk cId="3194329964" sldId="267"/>
            <ac:spMk id="2" creationId="{F8D44A11-6163-D175-C468-374735649EC9}"/>
          </ac:spMkLst>
        </pc:spChg>
        <pc:spChg chg="del mod">
          <ac:chgData name="Ngọc Khang" userId="0adca573d08402bc" providerId="Windows Live" clId="Web-{DDF8D194-CF56-4E9B-ADCA-06FB68475504}" dt="2022-06-08T13:58:50.703" v="666"/>
          <ac:spMkLst>
            <pc:docMk/>
            <pc:sldMk cId="3194329964" sldId="267"/>
            <ac:spMk id="3" creationId="{F248BD40-9AEA-2263-8243-6156B773A009}"/>
          </ac:spMkLst>
        </pc:spChg>
        <pc:spChg chg="add del mod">
          <ac:chgData name="Ngọc Khang" userId="0adca573d08402bc" providerId="Windows Live" clId="Web-{DDF8D194-CF56-4E9B-ADCA-06FB68475504}" dt="2022-06-08T13:59:44.439" v="681"/>
          <ac:spMkLst>
            <pc:docMk/>
            <pc:sldMk cId="3194329964" sldId="267"/>
            <ac:spMk id="6" creationId="{1F8503FA-7211-C32E-A53E-C5DBBB059225}"/>
          </ac:spMkLst>
        </pc:spChg>
        <pc:spChg chg="add mod">
          <ac:chgData name="Ngọc Khang" userId="0adca573d08402bc" providerId="Windows Live" clId="Web-{DDF8D194-CF56-4E9B-ADCA-06FB68475504}" dt="2022-06-08T14:04:19.335" v="852" actId="20577"/>
          <ac:spMkLst>
            <pc:docMk/>
            <pc:sldMk cId="3194329964" sldId="267"/>
            <ac:spMk id="7" creationId="{DDCF4062-4C7E-C6D9-EF70-B77B228EDF49}"/>
          </ac:spMkLst>
        </pc:spChg>
        <pc:spChg chg="add">
          <ac:chgData name="Ngọc Khang" userId="0adca573d08402bc" providerId="Windows Live" clId="Web-{DDF8D194-CF56-4E9B-ADCA-06FB68475504}" dt="2022-06-08T13:58:10.702" v="626"/>
          <ac:spMkLst>
            <pc:docMk/>
            <pc:sldMk cId="3194329964" sldId="267"/>
            <ac:spMk id="8" creationId="{B61375F2-60B1-44ED-B60A-019C4BD5A62A}"/>
          </ac:spMkLst>
        </pc:spChg>
        <pc:spChg chg="add mod">
          <ac:chgData name="Ngọc Khang" userId="0adca573d08402bc" providerId="Windows Live" clId="Web-{DDF8D194-CF56-4E9B-ADCA-06FB68475504}" dt="2022-06-08T14:02:28.942" v="785" actId="14100"/>
          <ac:spMkLst>
            <pc:docMk/>
            <pc:sldMk cId="3194329964" sldId="267"/>
            <ac:spMk id="50" creationId="{D7AB8495-75B9-5A7A-38C2-8CB3AAA8E631}"/>
          </ac:spMkLst>
        </pc:spChg>
        <pc:spChg chg="add mod">
          <ac:chgData name="Ngọc Khang" userId="0adca573d08402bc" providerId="Windows Live" clId="Web-{DDF8D194-CF56-4E9B-ADCA-06FB68475504}" dt="2022-06-08T14:02:58.974" v="802" actId="1076"/>
          <ac:spMkLst>
            <pc:docMk/>
            <pc:sldMk cId="3194329964" sldId="267"/>
            <ac:spMk id="51" creationId="{87DA6476-7514-FA99-9F3D-4D4E4DEEAE3B}"/>
          </ac:spMkLst>
        </pc:spChg>
        <pc:grpChg chg="add">
          <ac:chgData name="Ngọc Khang" userId="0adca573d08402bc" providerId="Windows Live" clId="Web-{DDF8D194-CF56-4E9B-ADCA-06FB68475504}" dt="2022-06-08T13:58:10.702" v="626"/>
          <ac:grpSpMkLst>
            <pc:docMk/>
            <pc:sldMk cId="3194329964" sldId="267"/>
            <ac:grpSpMk id="10" creationId="{4ADB9295-9645-4BF2-ADFD-75800B7FAD06}"/>
          </ac:grpSpMkLst>
        </pc:grpChg>
        <pc:grpChg chg="add">
          <ac:chgData name="Ngọc Khang" userId="0adca573d08402bc" providerId="Windows Live" clId="Web-{DDF8D194-CF56-4E9B-ADCA-06FB68475504}" dt="2022-06-08T13:58:10.702" v="626"/>
          <ac:grpSpMkLst>
            <pc:docMk/>
            <pc:sldMk cId="3194329964" sldId="267"/>
            <ac:grpSpMk id="39" creationId="{B485B3F6-654D-4842-A2DE-677D12FED460}"/>
          </ac:grpSpMkLst>
        </pc:grpChg>
        <pc:picChg chg="add mod ord">
          <ac:chgData name="Ngọc Khang" userId="0adca573d08402bc" providerId="Windows Live" clId="Web-{DDF8D194-CF56-4E9B-ADCA-06FB68475504}" dt="2022-06-08T14:03:08.287" v="806" actId="1076"/>
          <ac:picMkLst>
            <pc:docMk/>
            <pc:sldMk cId="3194329964" sldId="267"/>
            <ac:picMk id="4" creationId="{A50FD336-3B2A-2B43-B0BB-557F734E79BC}"/>
          </ac:picMkLst>
        </pc:picChg>
        <pc:picChg chg="add mod">
          <ac:chgData name="Ngọc Khang" userId="0adca573d08402bc" providerId="Windows Live" clId="Web-{DDF8D194-CF56-4E9B-ADCA-06FB68475504}" dt="2022-06-08T14:01:18.988" v="743" actId="1076"/>
          <ac:picMkLst>
            <pc:docMk/>
            <pc:sldMk cId="3194329964" sldId="267"/>
            <ac:picMk id="9" creationId="{FC78699D-0E79-F3EB-0DAE-9E5786994A97}"/>
          </ac:picMkLst>
        </pc:picChg>
        <pc:picChg chg="add mod">
          <ac:chgData name="Ngọc Khang" userId="0adca573d08402bc" providerId="Windows Live" clId="Web-{DDF8D194-CF56-4E9B-ADCA-06FB68475504}" dt="2022-06-08T14:03:01.381" v="803" actId="1076"/>
          <ac:picMkLst>
            <pc:docMk/>
            <pc:sldMk cId="3194329964" sldId="267"/>
            <ac:picMk id="38" creationId="{8029CEC7-DD5E-0BAF-2659-969260527BC0}"/>
          </ac:picMkLst>
        </pc:picChg>
      </pc:sldChg>
      <pc:sldChg chg="addSp delSp modSp new mod setBg setClrOvrMap">
        <pc:chgData name="Ngọc Khang" userId="0adca573d08402bc" providerId="Windows Live" clId="Web-{DDF8D194-CF56-4E9B-ADCA-06FB68475504}" dt="2022-06-08T14:10:15.265" v="899" actId="1076"/>
        <pc:sldMkLst>
          <pc:docMk/>
          <pc:sldMk cId="2471789877" sldId="268"/>
        </pc:sldMkLst>
        <pc:spChg chg="mod">
          <ac:chgData name="Ngọc Khang" userId="0adca573d08402bc" providerId="Windows Live" clId="Web-{DDF8D194-CF56-4E9B-ADCA-06FB68475504}" dt="2022-06-08T14:07:19.433" v="884"/>
          <ac:spMkLst>
            <pc:docMk/>
            <pc:sldMk cId="2471789877" sldId="268"/>
            <ac:spMk id="2" creationId="{FE65E2B6-BBC3-17BB-6860-C11573937C0F}"/>
          </ac:spMkLst>
        </pc:spChg>
        <pc:spChg chg="add del mod">
          <ac:chgData name="Ngọc Khang" userId="0adca573d08402bc" providerId="Windows Live" clId="Web-{DDF8D194-CF56-4E9B-ADCA-06FB68475504}" dt="2022-06-08T14:07:11.855" v="880"/>
          <ac:spMkLst>
            <pc:docMk/>
            <pc:sldMk cId="2471789877" sldId="268"/>
            <ac:spMk id="3" creationId="{E0E15B1E-F974-1FAA-BC76-8DA8637F52EC}"/>
          </ac:spMkLst>
        </pc:spChg>
        <pc:spChg chg="add del">
          <ac:chgData name="Ngọc Khang" userId="0adca573d08402bc" providerId="Windows Live" clId="Web-{DDF8D194-CF56-4E9B-ADCA-06FB68475504}" dt="2022-06-08T14:07:19.433" v="884"/>
          <ac:spMkLst>
            <pc:docMk/>
            <pc:sldMk cId="2471789877" sldId="268"/>
            <ac:spMk id="8" creationId="{E9B448F0-DA06-4165-AB5F-4330A20E06D0}"/>
          </ac:spMkLst>
        </pc:spChg>
        <pc:spChg chg="add del">
          <ac:chgData name="Ngọc Khang" userId="0adca573d08402bc" providerId="Windows Live" clId="Web-{DDF8D194-CF56-4E9B-ADCA-06FB68475504}" dt="2022-06-08T14:09:49.608" v="889"/>
          <ac:spMkLst>
            <pc:docMk/>
            <pc:sldMk cId="2471789877" sldId="268"/>
            <ac:spMk id="55" creationId="{B0A3D522-81BF-60AE-40EE-B35CFA3CE9D5}"/>
          </ac:spMkLst>
        </pc:spChg>
        <pc:spChg chg="add del">
          <ac:chgData name="Ngọc Khang" userId="0adca573d08402bc" providerId="Windows Live" clId="Web-{DDF8D194-CF56-4E9B-ADCA-06FB68475504}" dt="2022-06-08T14:10:06.749" v="896"/>
          <ac:spMkLst>
            <pc:docMk/>
            <pc:sldMk cId="2471789877" sldId="268"/>
            <ac:spMk id="58" creationId="{6697F791-5FFA-4164-899F-EB52EA72B024}"/>
          </ac:spMkLst>
        </pc:spChg>
        <pc:spChg chg="add del">
          <ac:chgData name="Ngọc Khang" userId="0adca573d08402bc" providerId="Windows Live" clId="Web-{DDF8D194-CF56-4E9B-ADCA-06FB68475504}" dt="2022-06-08T14:10:06.749" v="896"/>
          <ac:spMkLst>
            <pc:docMk/>
            <pc:sldMk cId="2471789877" sldId="268"/>
            <ac:spMk id="62" creationId="{B773AB25-A422-41AA-9737-5E04C1966DE1}"/>
          </ac:spMkLst>
        </pc:spChg>
        <pc:spChg chg="add">
          <ac:chgData name="Ngọc Khang" userId="0adca573d08402bc" providerId="Windows Live" clId="Web-{DDF8D194-CF56-4E9B-ADCA-06FB68475504}" dt="2022-06-08T14:10:06.749" v="896"/>
          <ac:spMkLst>
            <pc:docMk/>
            <pc:sldMk cId="2471789877" sldId="268"/>
            <ac:spMk id="97" creationId="{895307BD-7EC4-D967-D2E2-12EBBBFA6A58}"/>
          </ac:spMkLst>
        </pc:spChg>
        <pc:spChg chg="add">
          <ac:chgData name="Ngọc Khang" userId="0adca573d08402bc" providerId="Windows Live" clId="Web-{DDF8D194-CF56-4E9B-ADCA-06FB68475504}" dt="2022-06-08T14:10:06.749" v="896"/>
          <ac:spMkLst>
            <pc:docMk/>
            <pc:sldMk cId="2471789877" sldId="268"/>
            <ac:spMk id="100" creationId="{6697F791-5FFA-4164-899F-EB52EA72B024}"/>
          </ac:spMkLst>
        </pc:spChg>
        <pc:spChg chg="add">
          <ac:chgData name="Ngọc Khang" userId="0adca573d08402bc" providerId="Windows Live" clId="Web-{DDF8D194-CF56-4E9B-ADCA-06FB68475504}" dt="2022-06-08T14:10:06.749" v="896"/>
          <ac:spMkLst>
            <pc:docMk/>
            <pc:sldMk cId="2471789877" sldId="268"/>
            <ac:spMk id="104" creationId="{B773AB25-A422-41AA-9737-5E04C1966DE1}"/>
          </ac:spMkLst>
        </pc:spChg>
        <pc:grpChg chg="add del">
          <ac:chgData name="Ngọc Khang" userId="0adca573d08402bc" providerId="Windows Live" clId="Web-{DDF8D194-CF56-4E9B-ADCA-06FB68475504}" dt="2022-06-08T14:07:19.433" v="884"/>
          <ac:grpSpMkLst>
            <pc:docMk/>
            <pc:sldMk cId="2471789877" sldId="268"/>
            <ac:grpSpMk id="12" creationId="{2576BCDF-119F-4EB5-83D7-ED823C93EBBD}"/>
          </ac:grpSpMkLst>
        </pc:grpChg>
        <pc:grpChg chg="add del">
          <ac:chgData name="Ngọc Khang" userId="0adca573d08402bc" providerId="Windows Live" clId="Web-{DDF8D194-CF56-4E9B-ADCA-06FB68475504}" dt="2022-06-08T14:07:19.433" v="884"/>
          <ac:grpSpMkLst>
            <pc:docMk/>
            <pc:sldMk cId="2471789877" sldId="268"/>
            <ac:grpSpMk id="41" creationId="{8DB4BB99-C854-45F9-BED1-63D15E3A2411}"/>
          </ac:grpSpMkLst>
        </pc:grpChg>
        <pc:grpChg chg="add del">
          <ac:chgData name="Ngọc Khang" userId="0adca573d08402bc" providerId="Windows Live" clId="Web-{DDF8D194-CF56-4E9B-ADCA-06FB68475504}" dt="2022-06-08T14:10:06.749" v="896"/>
          <ac:grpSpMkLst>
            <pc:docMk/>
            <pc:sldMk cId="2471789877" sldId="268"/>
            <ac:grpSpMk id="66" creationId="{6AD0D387-1584-4477-B5F8-52B50D4F2205}"/>
          </ac:grpSpMkLst>
        </pc:grpChg>
        <pc:grpChg chg="add">
          <ac:chgData name="Ngọc Khang" userId="0adca573d08402bc" providerId="Windows Live" clId="Web-{DDF8D194-CF56-4E9B-ADCA-06FB68475504}" dt="2022-06-08T14:10:06.749" v="896"/>
          <ac:grpSpMkLst>
            <pc:docMk/>
            <pc:sldMk cId="2471789877" sldId="268"/>
            <ac:grpSpMk id="108" creationId="{6AD0D387-1584-4477-B5F8-52B50D4F2205}"/>
          </ac:grpSpMkLst>
        </pc:grpChg>
        <pc:picChg chg="add del mod ord">
          <ac:chgData name="Ngọc Khang" userId="0adca573d08402bc" providerId="Windows Live" clId="Web-{DDF8D194-CF56-4E9B-ADCA-06FB68475504}" dt="2022-06-08T14:05:11.696" v="865"/>
          <ac:picMkLst>
            <pc:docMk/>
            <pc:sldMk cId="2471789877" sldId="268"/>
            <ac:picMk id="4" creationId="{FD52569B-7ECF-171E-3EFD-7E8CF81AFCD5}"/>
          </ac:picMkLst>
        </pc:picChg>
        <pc:picChg chg="add del mod ord">
          <ac:chgData name="Ngọc Khang" userId="0adca573d08402bc" providerId="Windows Live" clId="Web-{DDF8D194-CF56-4E9B-ADCA-06FB68475504}" dt="2022-06-08T14:09:48.296" v="888"/>
          <ac:picMkLst>
            <pc:docMk/>
            <pc:sldMk cId="2471789877" sldId="268"/>
            <ac:picMk id="5" creationId="{EC74A915-60D0-8E8B-C038-2C923501F111}"/>
          </ac:picMkLst>
        </pc:picChg>
        <pc:picChg chg="add mod ord">
          <ac:chgData name="Ngọc Khang" userId="0adca573d08402bc" providerId="Windows Live" clId="Web-{DDF8D194-CF56-4E9B-ADCA-06FB68475504}" dt="2022-06-08T14:10:15.265" v="899" actId="1076"/>
          <ac:picMkLst>
            <pc:docMk/>
            <pc:sldMk cId="2471789877" sldId="268"/>
            <ac:picMk id="6" creationId="{36207417-FF1A-9E37-7288-7426813D74F2}"/>
          </ac:picMkLst>
        </pc:picChg>
        <pc:picChg chg="add del">
          <ac:chgData name="Ngọc Khang" userId="0adca573d08402bc" providerId="Windows Live" clId="Web-{DDF8D194-CF56-4E9B-ADCA-06FB68475504}" dt="2022-06-08T14:07:19.433" v="884"/>
          <ac:picMkLst>
            <pc:docMk/>
            <pc:sldMk cId="2471789877" sldId="268"/>
            <ac:picMk id="10" creationId="{92D83638-A467-411A-9C31-FE9A111CD885}"/>
          </ac:picMkLst>
        </pc:picChg>
        <pc:picChg chg="add del">
          <ac:chgData name="Ngọc Khang" userId="0adca573d08402bc" providerId="Windows Live" clId="Web-{DDF8D194-CF56-4E9B-ADCA-06FB68475504}" dt="2022-06-08T14:10:06.749" v="896"/>
          <ac:picMkLst>
            <pc:docMk/>
            <pc:sldMk cId="2471789877" sldId="268"/>
            <ac:picMk id="60" creationId="{4E28A1A9-FB81-4816-AAEA-C3B430946951}"/>
          </ac:picMkLst>
        </pc:picChg>
        <pc:picChg chg="add del">
          <ac:chgData name="Ngọc Khang" userId="0adca573d08402bc" providerId="Windows Live" clId="Web-{DDF8D194-CF56-4E9B-ADCA-06FB68475504}" dt="2022-06-08T14:10:06.749" v="896"/>
          <ac:picMkLst>
            <pc:docMk/>
            <pc:sldMk cId="2471789877" sldId="268"/>
            <ac:picMk id="64" creationId="{AF0552B8-DE8C-40DF-B29F-1728E6A10619}"/>
          </ac:picMkLst>
        </pc:picChg>
        <pc:picChg chg="add">
          <ac:chgData name="Ngọc Khang" userId="0adca573d08402bc" providerId="Windows Live" clId="Web-{DDF8D194-CF56-4E9B-ADCA-06FB68475504}" dt="2022-06-08T14:10:06.749" v="896"/>
          <ac:picMkLst>
            <pc:docMk/>
            <pc:sldMk cId="2471789877" sldId="268"/>
            <ac:picMk id="102" creationId="{4E28A1A9-FB81-4816-AAEA-C3B430946951}"/>
          </ac:picMkLst>
        </pc:picChg>
        <pc:picChg chg="add">
          <ac:chgData name="Ngọc Khang" userId="0adca573d08402bc" providerId="Windows Live" clId="Web-{DDF8D194-CF56-4E9B-ADCA-06FB68475504}" dt="2022-06-08T14:10:06.749" v="896"/>
          <ac:picMkLst>
            <pc:docMk/>
            <pc:sldMk cId="2471789877" sldId="268"/>
            <ac:picMk id="106" creationId="{AF0552B8-DE8C-40DF-B29F-1728E6A10619}"/>
          </ac:picMkLst>
        </pc:picChg>
      </pc:sldChg>
      <pc:sldChg chg="addSp modSp new mod setBg setClrOvrMap">
        <pc:chgData name="Ngọc Khang" userId="0adca573d08402bc" providerId="Windows Live" clId="Web-{DDF8D194-CF56-4E9B-ADCA-06FB68475504}" dt="2022-06-08T14:15:21.178" v="918"/>
        <pc:sldMkLst>
          <pc:docMk/>
          <pc:sldMk cId="114863091" sldId="269"/>
        </pc:sldMkLst>
        <pc:spChg chg="mod">
          <ac:chgData name="Ngọc Khang" userId="0adca573d08402bc" providerId="Windows Live" clId="Web-{DDF8D194-CF56-4E9B-ADCA-06FB68475504}" dt="2022-06-08T14:15:21.178" v="918"/>
          <ac:spMkLst>
            <pc:docMk/>
            <pc:sldMk cId="114863091" sldId="269"/>
            <ac:spMk id="2" creationId="{4648B099-9F69-C855-60AB-490FB3DD6015}"/>
          </ac:spMkLst>
        </pc:spChg>
        <pc:spChg chg="mod">
          <ac:chgData name="Ngọc Khang" userId="0adca573d08402bc" providerId="Windows Live" clId="Web-{DDF8D194-CF56-4E9B-ADCA-06FB68475504}" dt="2022-06-08T14:15:21.178" v="918"/>
          <ac:spMkLst>
            <pc:docMk/>
            <pc:sldMk cId="114863091" sldId="269"/>
            <ac:spMk id="3" creationId="{740DEEB0-4D19-FDB5-072C-44C6D45215C2}"/>
          </ac:spMkLst>
        </pc:spChg>
        <pc:spChg chg="add">
          <ac:chgData name="Ngọc Khang" userId="0adca573d08402bc" providerId="Windows Live" clId="Web-{DDF8D194-CF56-4E9B-ADCA-06FB68475504}" dt="2022-06-08T14:15:21.178" v="918"/>
          <ac:spMkLst>
            <pc:docMk/>
            <pc:sldMk cId="114863091" sldId="269"/>
            <ac:spMk id="8" creationId="{E9B448F0-DA06-4165-AB5F-4330A20E06D0}"/>
          </ac:spMkLst>
        </pc:spChg>
        <pc:grpChg chg="add">
          <ac:chgData name="Ngọc Khang" userId="0adca573d08402bc" providerId="Windows Live" clId="Web-{DDF8D194-CF56-4E9B-ADCA-06FB68475504}" dt="2022-06-08T14:15:21.178" v="918"/>
          <ac:grpSpMkLst>
            <pc:docMk/>
            <pc:sldMk cId="114863091" sldId="269"/>
            <ac:grpSpMk id="12" creationId="{2576BCDF-119F-4EB5-83D7-ED823C93EBBD}"/>
          </ac:grpSpMkLst>
        </pc:grpChg>
        <pc:grpChg chg="add">
          <ac:chgData name="Ngọc Khang" userId="0adca573d08402bc" providerId="Windows Live" clId="Web-{DDF8D194-CF56-4E9B-ADCA-06FB68475504}" dt="2022-06-08T14:15:21.178" v="918"/>
          <ac:grpSpMkLst>
            <pc:docMk/>
            <pc:sldMk cId="114863091" sldId="269"/>
            <ac:grpSpMk id="41" creationId="{8DB4BB99-C854-45F9-BED1-63D15E3A2411}"/>
          </ac:grpSpMkLst>
        </pc:grpChg>
        <pc:picChg chg="add">
          <ac:chgData name="Ngọc Khang" userId="0adca573d08402bc" providerId="Windows Live" clId="Web-{DDF8D194-CF56-4E9B-ADCA-06FB68475504}" dt="2022-06-08T14:15:21.178" v="918"/>
          <ac:picMkLst>
            <pc:docMk/>
            <pc:sldMk cId="114863091" sldId="269"/>
            <ac:picMk id="10" creationId="{92D83638-A467-411A-9C31-FE9A111CD885}"/>
          </ac:picMkLst>
        </pc:picChg>
      </pc:sldChg>
      <pc:sldChg chg="addSp delSp modSp new mod setBg setClrOvrMap">
        <pc:chgData name="Ngọc Khang" userId="0adca573d08402bc" providerId="Windows Live" clId="Web-{DDF8D194-CF56-4E9B-ADCA-06FB68475504}" dt="2022-06-08T14:17:29.603" v="938" actId="14100"/>
        <pc:sldMkLst>
          <pc:docMk/>
          <pc:sldMk cId="50700844" sldId="270"/>
        </pc:sldMkLst>
        <pc:spChg chg="mod">
          <ac:chgData name="Ngọc Khang" userId="0adca573d08402bc" providerId="Windows Live" clId="Web-{DDF8D194-CF56-4E9B-ADCA-06FB68475504}" dt="2022-06-08T14:17:29.603" v="938" actId="14100"/>
          <ac:spMkLst>
            <pc:docMk/>
            <pc:sldMk cId="50700844" sldId="270"/>
            <ac:spMk id="2" creationId="{D61B9EB9-85DA-E8D0-887E-074086821D0D}"/>
          </ac:spMkLst>
        </pc:spChg>
        <pc:spChg chg="del">
          <ac:chgData name="Ngọc Khang" userId="0adca573d08402bc" providerId="Windows Live" clId="Web-{DDF8D194-CF56-4E9B-ADCA-06FB68475504}" dt="2022-06-08T14:16:19.289" v="920"/>
          <ac:spMkLst>
            <pc:docMk/>
            <pc:sldMk cId="50700844" sldId="270"/>
            <ac:spMk id="3" creationId="{8B9ABC0D-DD29-4EB4-B823-A71EE37A8E47}"/>
          </ac:spMkLst>
        </pc:spChg>
        <pc:spChg chg="add del">
          <ac:chgData name="Ngọc Khang" userId="0adca573d08402bc" providerId="Windows Live" clId="Web-{DDF8D194-CF56-4E9B-ADCA-06FB68475504}" dt="2022-06-08T14:16:57.102" v="928"/>
          <ac:spMkLst>
            <pc:docMk/>
            <pc:sldMk cId="50700844" sldId="270"/>
            <ac:spMk id="8" creationId="{3ABF6115-ADC1-012D-7DF9-933F258D5EEC}"/>
          </ac:spMkLst>
        </pc:spChg>
        <pc:spChg chg="add del">
          <ac:chgData name="Ngọc Khang" userId="0adca573d08402bc" providerId="Windows Live" clId="Web-{DDF8D194-CF56-4E9B-ADCA-06FB68475504}" dt="2022-06-08T14:16:57.102" v="928"/>
          <ac:spMkLst>
            <pc:docMk/>
            <pc:sldMk cId="50700844" sldId="270"/>
            <ac:spMk id="11" creationId="{6697F791-5FFA-4164-899F-EB52EA72B024}"/>
          </ac:spMkLst>
        </pc:spChg>
        <pc:spChg chg="add del">
          <ac:chgData name="Ngọc Khang" userId="0adca573d08402bc" providerId="Windows Live" clId="Web-{DDF8D194-CF56-4E9B-ADCA-06FB68475504}" dt="2022-06-08T14:16:57.102" v="928"/>
          <ac:spMkLst>
            <pc:docMk/>
            <pc:sldMk cId="50700844" sldId="270"/>
            <ac:spMk id="15" creationId="{B773AB25-A422-41AA-9737-5E04C1966DE1}"/>
          </ac:spMkLst>
        </pc:spChg>
        <pc:spChg chg="add">
          <ac:chgData name="Ngọc Khang" userId="0adca573d08402bc" providerId="Windows Live" clId="Web-{DDF8D194-CF56-4E9B-ADCA-06FB68475504}" dt="2022-06-08T14:16:57.149" v="929"/>
          <ac:spMkLst>
            <pc:docMk/>
            <pc:sldMk cId="50700844" sldId="270"/>
            <ac:spMk id="48" creationId="{C2E4E997-8672-4FFD-B8EC-9932A8E4714B}"/>
          </ac:spMkLst>
        </pc:spChg>
        <pc:spChg chg="add del">
          <ac:chgData name="Ngọc Khang" userId="0adca573d08402bc" providerId="Windows Live" clId="Web-{DDF8D194-CF56-4E9B-ADCA-06FB68475504}" dt="2022-06-08T14:17:04.899" v="931"/>
          <ac:spMkLst>
            <pc:docMk/>
            <pc:sldMk cId="50700844" sldId="270"/>
            <ac:spMk id="50" creationId="{6142E43E-2BFD-074E-8369-F40AEF398C88}"/>
          </ac:spMkLst>
        </pc:spChg>
        <pc:grpChg chg="add del">
          <ac:chgData name="Ngọc Khang" userId="0adca573d08402bc" providerId="Windows Live" clId="Web-{DDF8D194-CF56-4E9B-ADCA-06FB68475504}" dt="2022-06-08T14:16:57.102" v="928"/>
          <ac:grpSpMkLst>
            <pc:docMk/>
            <pc:sldMk cId="50700844" sldId="270"/>
            <ac:grpSpMk id="19" creationId="{6AD0D387-1584-4477-B5F8-52B50D4F2205}"/>
          </ac:grpSpMkLst>
        </pc:grpChg>
        <pc:grpChg chg="add">
          <ac:chgData name="Ngọc Khang" userId="0adca573d08402bc" providerId="Windows Live" clId="Web-{DDF8D194-CF56-4E9B-ADCA-06FB68475504}" dt="2022-06-08T14:16:57.149" v="929"/>
          <ac:grpSpMkLst>
            <pc:docMk/>
            <pc:sldMk cId="50700844" sldId="270"/>
            <ac:grpSpMk id="51" creationId="{453E4DEE-E996-40F8-8635-0FF43D7348F9}"/>
          </ac:grpSpMkLst>
        </pc:grpChg>
        <pc:picChg chg="add mod ord">
          <ac:chgData name="Ngọc Khang" userId="0adca573d08402bc" providerId="Windows Live" clId="Web-{DDF8D194-CF56-4E9B-ADCA-06FB68475504}" dt="2022-06-08T14:17:24.650" v="937" actId="1076"/>
          <ac:picMkLst>
            <pc:docMk/>
            <pc:sldMk cId="50700844" sldId="270"/>
            <ac:picMk id="4" creationId="{B097D825-894F-3197-6E60-3CE5F8D88FDB}"/>
          </ac:picMkLst>
        </pc:picChg>
        <pc:picChg chg="add del">
          <ac:chgData name="Ngọc Khang" userId="0adca573d08402bc" providerId="Windows Live" clId="Web-{DDF8D194-CF56-4E9B-ADCA-06FB68475504}" dt="2022-06-08T14:16:57.102" v="928"/>
          <ac:picMkLst>
            <pc:docMk/>
            <pc:sldMk cId="50700844" sldId="270"/>
            <ac:picMk id="13" creationId="{4E28A1A9-FB81-4816-AAEA-C3B430946951}"/>
          </ac:picMkLst>
        </pc:picChg>
        <pc:picChg chg="add del">
          <ac:chgData name="Ngọc Khang" userId="0adca573d08402bc" providerId="Windows Live" clId="Web-{DDF8D194-CF56-4E9B-ADCA-06FB68475504}" dt="2022-06-08T14:16:57.102" v="928"/>
          <ac:picMkLst>
            <pc:docMk/>
            <pc:sldMk cId="50700844" sldId="270"/>
            <ac:picMk id="17" creationId="{AF0552B8-DE8C-40DF-B29F-1728E6A10619}"/>
          </ac:picMkLst>
        </pc:picChg>
        <pc:picChg chg="add">
          <ac:chgData name="Ngọc Khang" userId="0adca573d08402bc" providerId="Windows Live" clId="Web-{DDF8D194-CF56-4E9B-ADCA-06FB68475504}" dt="2022-06-08T14:16:57.149" v="929"/>
          <ac:picMkLst>
            <pc:docMk/>
            <pc:sldMk cId="50700844" sldId="270"/>
            <ac:picMk id="49" creationId="{FE6BA9E6-1D9E-4D30-B528-D49FA1342E4E}"/>
          </ac:picMkLst>
        </pc:picChg>
      </pc:sldChg>
      <pc:sldChg chg="addSp delSp modSp new mod setBg setClrOvrMap">
        <pc:chgData name="Ngọc Khang" userId="0adca573d08402bc" providerId="Windows Live" clId="Web-{DDF8D194-CF56-4E9B-ADCA-06FB68475504}" dt="2022-06-08T14:26:33.834" v="1022" actId="14100"/>
        <pc:sldMkLst>
          <pc:docMk/>
          <pc:sldMk cId="4142570678" sldId="271"/>
        </pc:sldMkLst>
        <pc:spChg chg="del mod">
          <ac:chgData name="Ngọc Khang" userId="0adca573d08402bc" providerId="Windows Live" clId="Web-{DDF8D194-CF56-4E9B-ADCA-06FB68475504}" dt="2022-06-08T14:23:40.267" v="977"/>
          <ac:spMkLst>
            <pc:docMk/>
            <pc:sldMk cId="4142570678" sldId="271"/>
            <ac:spMk id="2" creationId="{4035FF37-8593-926B-7539-A4709F407208}"/>
          </ac:spMkLst>
        </pc:spChg>
        <pc:spChg chg="del">
          <ac:chgData name="Ngọc Khang" userId="0adca573d08402bc" providerId="Windows Live" clId="Web-{DDF8D194-CF56-4E9B-ADCA-06FB68475504}" dt="2022-06-08T14:22:03.375" v="946"/>
          <ac:spMkLst>
            <pc:docMk/>
            <pc:sldMk cId="4142570678" sldId="271"/>
            <ac:spMk id="3" creationId="{8A371985-3694-8E23-9C78-A31456CCC5AB}"/>
          </ac:spMkLst>
        </pc:spChg>
        <pc:spChg chg="add del mod">
          <ac:chgData name="Ngọc Khang" userId="0adca573d08402bc" providerId="Windows Live" clId="Web-{DDF8D194-CF56-4E9B-ADCA-06FB68475504}" dt="2022-06-08T14:24:20.862" v="988"/>
          <ac:spMkLst>
            <pc:docMk/>
            <pc:sldMk cId="4142570678" sldId="271"/>
            <ac:spMk id="6" creationId="{44472D40-0E05-3E58-233A-4C12E43FFEFF}"/>
          </ac:spMkLst>
        </pc:spChg>
        <pc:spChg chg="add del">
          <ac:chgData name="Ngọc Khang" userId="0adca573d08402bc" providerId="Windows Live" clId="Web-{DDF8D194-CF56-4E9B-ADCA-06FB68475504}" dt="2022-06-08T14:23:48.564" v="979"/>
          <ac:spMkLst>
            <pc:docMk/>
            <pc:sldMk cId="4142570678" sldId="271"/>
            <ac:spMk id="7" creationId="{BDE41DE3-CE3D-F998-7C75-F5912D0681DE}"/>
          </ac:spMkLst>
        </pc:spChg>
        <pc:spChg chg="add mod">
          <ac:chgData name="Ngọc Khang" userId="0adca573d08402bc" providerId="Windows Live" clId="Web-{DDF8D194-CF56-4E9B-ADCA-06FB68475504}" dt="2022-06-08T14:25:32.410" v="1008" actId="14100"/>
          <ac:spMkLst>
            <pc:docMk/>
            <pc:sldMk cId="4142570678" sldId="271"/>
            <ac:spMk id="8" creationId="{4B821767-99A2-F57D-5492-41BC6191F29A}"/>
          </ac:spMkLst>
        </pc:spChg>
        <pc:spChg chg="add del mod">
          <ac:chgData name="Ngọc Khang" userId="0adca573d08402bc" providerId="Windows Live" clId="Web-{DDF8D194-CF56-4E9B-ADCA-06FB68475504}" dt="2022-06-08T14:26:07.146" v="1013"/>
          <ac:spMkLst>
            <pc:docMk/>
            <pc:sldMk cId="4142570678" sldId="271"/>
            <ac:spMk id="10" creationId="{0958229C-E3A0-B7D2-B1CD-97BC21294DCF}"/>
          </ac:spMkLst>
        </pc:spChg>
        <pc:spChg chg="add del">
          <ac:chgData name="Ngọc Khang" userId="0adca573d08402bc" providerId="Windows Live" clId="Web-{DDF8D194-CF56-4E9B-ADCA-06FB68475504}" dt="2022-06-08T14:24:06.018" v="985"/>
          <ac:spMkLst>
            <pc:docMk/>
            <pc:sldMk cId="4142570678" sldId="271"/>
            <ac:spMk id="13" creationId="{C2E4E997-8672-4FFD-B8EC-9932A8E4714B}"/>
          </ac:spMkLst>
        </pc:spChg>
        <pc:spChg chg="add del">
          <ac:chgData name="Ngọc Khang" userId="0adca573d08402bc" providerId="Windows Live" clId="Web-{DDF8D194-CF56-4E9B-ADCA-06FB68475504}" dt="2022-06-08T14:25:18.645" v="1003"/>
          <ac:spMkLst>
            <pc:docMk/>
            <pc:sldMk cId="4142570678" sldId="271"/>
            <ac:spMk id="49" creationId="{6697F791-5FFA-4164-899F-EB52EA72B024}"/>
          </ac:spMkLst>
        </pc:spChg>
        <pc:spChg chg="add del">
          <ac:chgData name="Ngọc Khang" userId="0adca573d08402bc" providerId="Windows Live" clId="Web-{DDF8D194-CF56-4E9B-ADCA-06FB68475504}" dt="2022-06-08T14:25:18.645" v="1003"/>
          <ac:spMkLst>
            <pc:docMk/>
            <pc:sldMk cId="4142570678" sldId="271"/>
            <ac:spMk id="51" creationId="{B773AB25-A422-41AA-9737-5E04C1966DE1}"/>
          </ac:spMkLst>
        </pc:spChg>
        <pc:spChg chg="add">
          <ac:chgData name="Ngọc Khang" userId="0adca573d08402bc" providerId="Windows Live" clId="Web-{DDF8D194-CF56-4E9B-ADCA-06FB68475504}" dt="2022-06-08T14:25:18.645" v="1003"/>
          <ac:spMkLst>
            <pc:docMk/>
            <pc:sldMk cId="4142570678" sldId="271"/>
            <ac:spMk id="56" creationId="{6697F791-5FFA-4164-899F-EB52EA72B024}"/>
          </ac:spMkLst>
        </pc:spChg>
        <pc:spChg chg="add">
          <ac:chgData name="Ngọc Khang" userId="0adca573d08402bc" providerId="Windows Live" clId="Web-{DDF8D194-CF56-4E9B-ADCA-06FB68475504}" dt="2022-06-08T14:25:18.645" v="1003"/>
          <ac:spMkLst>
            <pc:docMk/>
            <pc:sldMk cId="4142570678" sldId="271"/>
            <ac:spMk id="60" creationId="{B773AB25-A422-41AA-9737-5E04C1966DE1}"/>
          </ac:spMkLst>
        </pc:spChg>
        <pc:grpChg chg="add del">
          <ac:chgData name="Ngọc Khang" userId="0adca573d08402bc" providerId="Windows Live" clId="Web-{DDF8D194-CF56-4E9B-ADCA-06FB68475504}" dt="2022-06-08T14:24:06.018" v="985"/>
          <ac:grpSpMkLst>
            <pc:docMk/>
            <pc:sldMk cId="4142570678" sldId="271"/>
            <ac:grpSpMk id="17" creationId="{453E4DEE-E996-40F8-8635-0FF43D7348F9}"/>
          </ac:grpSpMkLst>
        </pc:grpChg>
        <pc:grpChg chg="add del">
          <ac:chgData name="Ngọc Khang" userId="0adca573d08402bc" providerId="Windows Live" clId="Web-{DDF8D194-CF56-4E9B-ADCA-06FB68475504}" dt="2022-06-08T14:25:18.645" v="1003"/>
          <ac:grpSpMkLst>
            <pc:docMk/>
            <pc:sldMk cId="4142570678" sldId="271"/>
            <ac:grpSpMk id="21" creationId="{6AD0D387-1584-4477-B5F8-52B50D4F2205}"/>
          </ac:grpSpMkLst>
        </pc:grpChg>
        <pc:grpChg chg="add">
          <ac:chgData name="Ngọc Khang" userId="0adca573d08402bc" providerId="Windows Live" clId="Web-{DDF8D194-CF56-4E9B-ADCA-06FB68475504}" dt="2022-06-08T14:25:18.645" v="1003"/>
          <ac:grpSpMkLst>
            <pc:docMk/>
            <pc:sldMk cId="4142570678" sldId="271"/>
            <ac:grpSpMk id="64" creationId="{6AD0D387-1584-4477-B5F8-52B50D4F2205}"/>
          </ac:grpSpMkLst>
        </pc:grpChg>
        <pc:picChg chg="add del mod ord">
          <ac:chgData name="Ngọc Khang" userId="0adca573d08402bc" providerId="Windows Live" clId="Web-{DDF8D194-CF56-4E9B-ADCA-06FB68475504}" dt="2022-06-08T14:26:05.224" v="1012"/>
          <ac:picMkLst>
            <pc:docMk/>
            <pc:sldMk cId="4142570678" sldId="271"/>
            <ac:picMk id="4" creationId="{0AFDDDCE-391E-F9A5-1907-A71443A403FC}"/>
          </ac:picMkLst>
        </pc:picChg>
        <pc:picChg chg="add mod ord">
          <ac:chgData name="Ngọc Khang" userId="0adca573d08402bc" providerId="Windows Live" clId="Web-{DDF8D194-CF56-4E9B-ADCA-06FB68475504}" dt="2022-06-08T14:26:33.834" v="1022" actId="14100"/>
          <ac:picMkLst>
            <pc:docMk/>
            <pc:sldMk cId="4142570678" sldId="271"/>
            <ac:picMk id="11" creationId="{F97C30C6-01B1-D2E8-590E-0A53457B3182}"/>
          </ac:picMkLst>
        </pc:picChg>
        <pc:picChg chg="add del">
          <ac:chgData name="Ngọc Khang" userId="0adca573d08402bc" providerId="Windows Live" clId="Web-{DDF8D194-CF56-4E9B-ADCA-06FB68475504}" dt="2022-06-08T14:24:06.018" v="985"/>
          <ac:picMkLst>
            <pc:docMk/>
            <pc:sldMk cId="4142570678" sldId="271"/>
            <ac:picMk id="15" creationId="{FE6BA9E6-1D9E-4D30-B528-D49FA1342E4E}"/>
          </ac:picMkLst>
        </pc:picChg>
        <pc:picChg chg="add del">
          <ac:chgData name="Ngọc Khang" userId="0adca573d08402bc" providerId="Windows Live" clId="Web-{DDF8D194-CF56-4E9B-ADCA-06FB68475504}" dt="2022-06-08T14:25:18.645" v="1003"/>
          <ac:picMkLst>
            <pc:docMk/>
            <pc:sldMk cId="4142570678" sldId="271"/>
            <ac:picMk id="19" creationId="{AF0552B8-DE8C-40DF-B29F-1728E6A10619}"/>
          </ac:picMkLst>
        </pc:picChg>
        <pc:picChg chg="add del">
          <ac:chgData name="Ngọc Khang" userId="0adca573d08402bc" providerId="Windows Live" clId="Web-{DDF8D194-CF56-4E9B-ADCA-06FB68475504}" dt="2022-06-08T14:25:18.645" v="1003"/>
          <ac:picMkLst>
            <pc:docMk/>
            <pc:sldMk cId="4142570678" sldId="271"/>
            <ac:picMk id="50" creationId="{4E28A1A9-FB81-4816-AAEA-C3B430946951}"/>
          </ac:picMkLst>
        </pc:picChg>
        <pc:picChg chg="add">
          <ac:chgData name="Ngọc Khang" userId="0adca573d08402bc" providerId="Windows Live" clId="Web-{DDF8D194-CF56-4E9B-ADCA-06FB68475504}" dt="2022-06-08T14:25:18.645" v="1003"/>
          <ac:picMkLst>
            <pc:docMk/>
            <pc:sldMk cId="4142570678" sldId="271"/>
            <ac:picMk id="58" creationId="{4E28A1A9-FB81-4816-AAEA-C3B430946951}"/>
          </ac:picMkLst>
        </pc:picChg>
        <pc:picChg chg="add">
          <ac:chgData name="Ngọc Khang" userId="0adca573d08402bc" providerId="Windows Live" clId="Web-{DDF8D194-CF56-4E9B-ADCA-06FB68475504}" dt="2022-06-08T14:25:18.645" v="1003"/>
          <ac:picMkLst>
            <pc:docMk/>
            <pc:sldMk cId="4142570678" sldId="271"/>
            <ac:picMk id="62" creationId="{AF0552B8-DE8C-40DF-B29F-1728E6A10619}"/>
          </ac:picMkLst>
        </pc:picChg>
      </pc:sldChg>
      <pc:sldChg chg="addSp delSp modSp new mod setBg setClrOvrMap">
        <pc:chgData name="Ngọc Khang" userId="0adca573d08402bc" providerId="Windows Live" clId="Web-{DDF8D194-CF56-4E9B-ADCA-06FB68475504}" dt="2022-06-08T14:37:47.974" v="1125" actId="20577"/>
        <pc:sldMkLst>
          <pc:docMk/>
          <pc:sldMk cId="2060932025" sldId="272"/>
        </pc:sldMkLst>
        <pc:spChg chg="del mod">
          <ac:chgData name="Ngọc Khang" userId="0adca573d08402bc" providerId="Windows Live" clId="Web-{DDF8D194-CF56-4E9B-ADCA-06FB68475504}" dt="2022-06-08T14:32:59.717" v="1048"/>
          <ac:spMkLst>
            <pc:docMk/>
            <pc:sldMk cId="2060932025" sldId="272"/>
            <ac:spMk id="2" creationId="{B5AE7D8E-ABBC-B16B-CBEA-0305F5FE22D8}"/>
          </ac:spMkLst>
        </pc:spChg>
        <pc:spChg chg="mod">
          <ac:chgData name="Ngọc Khang" userId="0adca573d08402bc" providerId="Windows Live" clId="Web-{DDF8D194-CF56-4E9B-ADCA-06FB68475504}" dt="2022-06-08T14:37:47.974" v="1125" actId="20577"/>
          <ac:spMkLst>
            <pc:docMk/>
            <pc:sldMk cId="2060932025" sldId="272"/>
            <ac:spMk id="3" creationId="{16E4E81C-7008-5AB1-F4A6-0CE615066F4B}"/>
          </ac:spMkLst>
        </pc:spChg>
        <pc:spChg chg="add">
          <ac:chgData name="Ngọc Khang" userId="0adca573d08402bc" providerId="Windows Live" clId="Web-{DDF8D194-CF56-4E9B-ADCA-06FB68475504}" dt="2022-06-08T14:32:26.795" v="1039"/>
          <ac:spMkLst>
            <pc:docMk/>
            <pc:sldMk cId="2060932025" sldId="272"/>
            <ac:spMk id="9" creationId="{6697F791-5FFA-4164-899F-EB52EA72B024}"/>
          </ac:spMkLst>
        </pc:spChg>
        <pc:spChg chg="add">
          <ac:chgData name="Ngọc Khang" userId="0adca573d08402bc" providerId="Windows Live" clId="Web-{DDF8D194-CF56-4E9B-ADCA-06FB68475504}" dt="2022-06-08T14:32:26.795" v="1039"/>
          <ac:spMkLst>
            <pc:docMk/>
            <pc:sldMk cId="2060932025" sldId="272"/>
            <ac:spMk id="13" creationId="{B773AB25-A422-41AA-9737-5E04C1966DE1}"/>
          </ac:spMkLst>
        </pc:spChg>
        <pc:grpChg chg="add">
          <ac:chgData name="Ngọc Khang" userId="0adca573d08402bc" providerId="Windows Live" clId="Web-{DDF8D194-CF56-4E9B-ADCA-06FB68475504}" dt="2022-06-08T14:32:26.795" v="1039"/>
          <ac:grpSpMkLst>
            <pc:docMk/>
            <pc:sldMk cId="2060932025" sldId="272"/>
            <ac:grpSpMk id="17" creationId="{6AD0D387-1584-4477-B5F8-52B50D4F2205}"/>
          </ac:grpSpMkLst>
        </pc:grpChg>
        <pc:picChg chg="add mod">
          <ac:chgData name="Ngọc Khang" userId="0adca573d08402bc" providerId="Windows Live" clId="Web-{DDF8D194-CF56-4E9B-ADCA-06FB68475504}" dt="2022-06-08T14:32:54.452" v="1046" actId="14100"/>
          <ac:picMkLst>
            <pc:docMk/>
            <pc:sldMk cId="2060932025" sldId="272"/>
            <ac:picMk id="4" creationId="{46CB9EF4-F5A2-DDC9-C4E2-85CEE9A307CF}"/>
          </ac:picMkLst>
        </pc:picChg>
        <pc:picChg chg="add">
          <ac:chgData name="Ngọc Khang" userId="0adca573d08402bc" providerId="Windows Live" clId="Web-{DDF8D194-CF56-4E9B-ADCA-06FB68475504}" dt="2022-06-08T14:32:26.795" v="1039"/>
          <ac:picMkLst>
            <pc:docMk/>
            <pc:sldMk cId="2060932025" sldId="272"/>
            <ac:picMk id="11" creationId="{4E28A1A9-FB81-4816-AAEA-C3B430946951}"/>
          </ac:picMkLst>
        </pc:picChg>
        <pc:picChg chg="add">
          <ac:chgData name="Ngọc Khang" userId="0adca573d08402bc" providerId="Windows Live" clId="Web-{DDF8D194-CF56-4E9B-ADCA-06FB68475504}" dt="2022-06-08T14:32:26.795" v="1039"/>
          <ac:picMkLst>
            <pc:docMk/>
            <pc:sldMk cId="2060932025" sldId="272"/>
            <ac:picMk id="15" creationId="{AF0552B8-DE8C-40DF-B29F-1728E6A10619}"/>
          </ac:picMkLst>
        </pc:picChg>
      </pc:sldChg>
      <pc:sldChg chg="addSp delSp modSp new mod setBg setClrOvrMap">
        <pc:chgData name="Ngọc Khang" userId="0adca573d08402bc" providerId="Windows Live" clId="Web-{DDF8D194-CF56-4E9B-ADCA-06FB68475504}" dt="2022-06-08T14:37:43.786" v="1124" actId="20577"/>
        <pc:sldMkLst>
          <pc:docMk/>
          <pc:sldMk cId="3161614260" sldId="273"/>
        </pc:sldMkLst>
        <pc:spChg chg="del mod">
          <ac:chgData name="Ngọc Khang" userId="0adca573d08402bc" providerId="Windows Live" clId="Web-{DDF8D194-CF56-4E9B-ADCA-06FB68475504}" dt="2022-06-08T14:34:03.109" v="1059"/>
          <ac:spMkLst>
            <pc:docMk/>
            <pc:sldMk cId="3161614260" sldId="273"/>
            <ac:spMk id="2" creationId="{2A1A6D54-B05E-51BA-C91F-994DD6F9AF56}"/>
          </ac:spMkLst>
        </pc:spChg>
        <pc:spChg chg="del">
          <ac:chgData name="Ngọc Khang" userId="0adca573d08402bc" providerId="Windows Live" clId="Web-{DDF8D194-CF56-4E9B-ADCA-06FB68475504}" dt="2022-06-08T14:33:53.562" v="1054"/>
          <ac:spMkLst>
            <pc:docMk/>
            <pc:sldMk cId="3161614260" sldId="273"/>
            <ac:spMk id="3" creationId="{4CBD592E-5617-8937-777A-4223C6795D71}"/>
          </ac:spMkLst>
        </pc:spChg>
        <pc:spChg chg="add del mod">
          <ac:chgData name="Ngọc Khang" userId="0adca573d08402bc" providerId="Windows Live" clId="Web-{DDF8D194-CF56-4E9B-ADCA-06FB68475504}" dt="2022-06-08T14:34:57.298" v="1087"/>
          <ac:spMkLst>
            <pc:docMk/>
            <pc:sldMk cId="3161614260" sldId="273"/>
            <ac:spMk id="5" creationId="{6AA478DB-DF24-6632-B7D4-F55C946F9DAF}"/>
          </ac:spMkLst>
        </pc:spChg>
        <pc:spChg chg="add mod">
          <ac:chgData name="Ngọc Khang" userId="0adca573d08402bc" providerId="Windows Live" clId="Web-{DDF8D194-CF56-4E9B-ADCA-06FB68475504}" dt="2022-06-08T14:37:43.786" v="1124" actId="20577"/>
          <ac:spMkLst>
            <pc:docMk/>
            <pc:sldMk cId="3161614260" sldId="273"/>
            <ac:spMk id="9" creationId="{D0FE5858-6418-A4AC-2C69-B8D7F3629DE2}"/>
          </ac:spMkLst>
        </pc:spChg>
        <pc:spChg chg="add del">
          <ac:chgData name="Ngọc Khang" userId="0adca573d08402bc" providerId="Windows Live" clId="Web-{DDF8D194-CF56-4E9B-ADCA-06FB68475504}" dt="2022-06-08T14:35:11.064" v="1089"/>
          <ac:spMkLst>
            <pc:docMk/>
            <pc:sldMk cId="3161614260" sldId="273"/>
            <ac:spMk id="12" creationId="{3CBA50DB-DBC7-4B6E-B3C1-8FF1EA519791}"/>
          </ac:spMkLst>
        </pc:spChg>
        <pc:spChg chg="add del">
          <ac:chgData name="Ngọc Khang" userId="0adca573d08402bc" providerId="Windows Live" clId="Web-{DDF8D194-CF56-4E9B-ADCA-06FB68475504}" dt="2022-06-08T14:35:11.064" v="1089"/>
          <ac:spMkLst>
            <pc:docMk/>
            <pc:sldMk cId="3161614260" sldId="273"/>
            <ac:spMk id="57" creationId="{A1351C6B-7343-451F-AB4A-1CE294A4E927}"/>
          </ac:spMkLst>
        </pc:spChg>
        <pc:spChg chg="add">
          <ac:chgData name="Ngọc Khang" userId="0adca573d08402bc" providerId="Windows Live" clId="Web-{DDF8D194-CF56-4E9B-ADCA-06FB68475504}" dt="2022-06-08T14:35:11.064" v="1089"/>
          <ac:spMkLst>
            <pc:docMk/>
            <pc:sldMk cId="3161614260" sldId="273"/>
            <ac:spMk id="62" creationId="{C2E4E997-8672-4FFD-B8EC-9932A8E4714B}"/>
          </ac:spMkLst>
        </pc:spChg>
        <pc:grpChg chg="add del">
          <ac:chgData name="Ngọc Khang" userId="0adca573d08402bc" providerId="Windows Live" clId="Web-{DDF8D194-CF56-4E9B-ADCA-06FB68475504}" dt="2022-06-08T14:35:11.064" v="1089"/>
          <ac:grpSpMkLst>
            <pc:docMk/>
            <pc:sldMk cId="3161614260" sldId="273"/>
            <ac:grpSpMk id="14" creationId="{1DED8FB6-AF8D-4D98-913D-E6486FEC1021}"/>
          </ac:grpSpMkLst>
        </pc:grpChg>
        <pc:grpChg chg="add">
          <ac:chgData name="Ngọc Khang" userId="0adca573d08402bc" providerId="Windows Live" clId="Web-{DDF8D194-CF56-4E9B-ADCA-06FB68475504}" dt="2022-06-08T14:35:11.064" v="1089"/>
          <ac:grpSpMkLst>
            <pc:docMk/>
            <pc:sldMk cId="3161614260" sldId="273"/>
            <ac:grpSpMk id="66" creationId="{453E4DEE-E996-40F8-8635-0FF43D7348F9}"/>
          </ac:grpSpMkLst>
        </pc:grpChg>
        <pc:picChg chg="add mod ord">
          <ac:chgData name="Ngọc Khang" userId="0adca573d08402bc" providerId="Windows Live" clId="Web-{DDF8D194-CF56-4E9B-ADCA-06FB68475504}" dt="2022-06-08T14:35:32.596" v="1096" actId="1076"/>
          <ac:picMkLst>
            <pc:docMk/>
            <pc:sldMk cId="3161614260" sldId="273"/>
            <ac:picMk id="4" creationId="{7504E92C-3DB7-76D6-FAC8-8A188B53FD1E}"/>
          </ac:picMkLst>
        </pc:picChg>
        <pc:picChg chg="add del">
          <ac:chgData name="Ngọc Khang" userId="0adca573d08402bc" providerId="Windows Live" clId="Web-{DDF8D194-CF56-4E9B-ADCA-06FB68475504}" dt="2022-06-08T14:35:11.064" v="1089"/>
          <ac:picMkLst>
            <pc:docMk/>
            <pc:sldMk cId="3161614260" sldId="273"/>
            <ac:picMk id="55" creationId="{5B3DE270-418F-47A7-B311-C4D876041DC6}"/>
          </ac:picMkLst>
        </pc:picChg>
        <pc:picChg chg="add">
          <ac:chgData name="Ngọc Khang" userId="0adca573d08402bc" providerId="Windows Live" clId="Web-{DDF8D194-CF56-4E9B-ADCA-06FB68475504}" dt="2022-06-08T14:35:11.064" v="1089"/>
          <ac:picMkLst>
            <pc:docMk/>
            <pc:sldMk cId="3161614260" sldId="273"/>
            <ac:picMk id="64" creationId="{FE6BA9E6-1D9E-4D30-B528-D49FA1342E4E}"/>
          </ac:picMkLst>
        </pc:picChg>
      </pc:sldChg>
      <pc:sldChg chg="addSp delSp modSp new">
        <pc:chgData name="Ngọc Khang" userId="0adca573d08402bc" providerId="Windows Live" clId="Web-{DDF8D194-CF56-4E9B-ADCA-06FB68475504}" dt="2022-06-08T14:37:10.488" v="1121" actId="20577"/>
        <pc:sldMkLst>
          <pc:docMk/>
          <pc:sldMk cId="1005006584" sldId="274"/>
        </pc:sldMkLst>
        <pc:spChg chg="del mod">
          <ac:chgData name="Ngọc Khang" userId="0adca573d08402bc" providerId="Windows Live" clId="Web-{DDF8D194-CF56-4E9B-ADCA-06FB68475504}" dt="2022-06-08T14:36:30.800" v="1106"/>
          <ac:spMkLst>
            <pc:docMk/>
            <pc:sldMk cId="1005006584" sldId="274"/>
            <ac:spMk id="2" creationId="{E3B2C7CB-4A7A-85C1-13DE-0529A44B8B2A}"/>
          </ac:spMkLst>
        </pc:spChg>
        <pc:spChg chg="del">
          <ac:chgData name="Ngọc Khang" userId="0adca573d08402bc" providerId="Windows Live" clId="Web-{DDF8D194-CF56-4E9B-ADCA-06FB68475504}" dt="2022-06-08T14:36:20.222" v="1100"/>
          <ac:spMkLst>
            <pc:docMk/>
            <pc:sldMk cId="1005006584" sldId="274"/>
            <ac:spMk id="3" creationId="{E62F55EF-BB0E-1E66-1F95-4A96B8E8AA7A}"/>
          </ac:spMkLst>
        </pc:spChg>
        <pc:spChg chg="add mod">
          <ac:chgData name="Ngọc Khang" userId="0adca573d08402bc" providerId="Windows Live" clId="Web-{DDF8D194-CF56-4E9B-ADCA-06FB68475504}" dt="2022-06-08T14:37:10.488" v="1121" actId="20577"/>
          <ac:spMkLst>
            <pc:docMk/>
            <pc:sldMk cId="1005006584" sldId="274"/>
            <ac:spMk id="5" creationId="{8D2F8D6E-9592-8655-9222-55D4C0D7259A}"/>
          </ac:spMkLst>
        </pc:spChg>
        <pc:picChg chg="add mod ord">
          <ac:chgData name="Ngọc Khang" userId="0adca573d08402bc" providerId="Windows Live" clId="Web-{DDF8D194-CF56-4E9B-ADCA-06FB68475504}" dt="2022-06-08T14:36:28.081" v="1104" actId="1076"/>
          <ac:picMkLst>
            <pc:docMk/>
            <pc:sldMk cId="1005006584" sldId="274"/>
            <ac:picMk id="4" creationId="{C3B9738E-064E-8F87-2804-633E88127FCA}"/>
          </ac:picMkLst>
        </pc:picChg>
      </pc:sldChg>
      <pc:sldChg chg="addSp delSp modSp new">
        <pc:chgData name="Ngọc Khang" userId="0adca573d08402bc" providerId="Windows Live" clId="Web-{DDF8D194-CF56-4E9B-ADCA-06FB68475504}" dt="2022-06-08T14:39:32.132" v="1147" actId="20577"/>
        <pc:sldMkLst>
          <pc:docMk/>
          <pc:sldMk cId="1108737403" sldId="275"/>
        </pc:sldMkLst>
        <pc:spChg chg="del mod">
          <ac:chgData name="Ngọc Khang" userId="0adca573d08402bc" providerId="Windows Live" clId="Web-{DDF8D194-CF56-4E9B-ADCA-06FB68475504}" dt="2022-06-08T14:39:01.772" v="1134"/>
          <ac:spMkLst>
            <pc:docMk/>
            <pc:sldMk cId="1108737403" sldId="275"/>
            <ac:spMk id="2" creationId="{72C7D42D-C34F-41AD-C869-CB5CB918175A}"/>
          </ac:spMkLst>
        </pc:spChg>
        <pc:spChg chg="del">
          <ac:chgData name="Ngọc Khang" userId="0adca573d08402bc" providerId="Windows Live" clId="Web-{DDF8D194-CF56-4E9B-ADCA-06FB68475504}" dt="2022-06-08T14:38:33.443" v="1127"/>
          <ac:spMkLst>
            <pc:docMk/>
            <pc:sldMk cId="1108737403" sldId="275"/>
            <ac:spMk id="3" creationId="{7FEF7ABD-2D8C-14B5-C340-885A95EDC091}"/>
          </ac:spMkLst>
        </pc:spChg>
        <pc:spChg chg="add mod">
          <ac:chgData name="Ngọc Khang" userId="0adca573d08402bc" providerId="Windows Live" clId="Web-{DDF8D194-CF56-4E9B-ADCA-06FB68475504}" dt="2022-06-08T14:39:32.132" v="1147" actId="20577"/>
          <ac:spMkLst>
            <pc:docMk/>
            <pc:sldMk cId="1108737403" sldId="275"/>
            <ac:spMk id="5" creationId="{18374683-9B9E-6C8A-5A42-86B80E01A214}"/>
          </ac:spMkLst>
        </pc:spChg>
        <pc:picChg chg="add mod ord">
          <ac:chgData name="Ngọc Khang" userId="0adca573d08402bc" providerId="Windows Live" clId="Web-{DDF8D194-CF56-4E9B-ADCA-06FB68475504}" dt="2022-06-08T14:38:42.131" v="1132" actId="1076"/>
          <ac:picMkLst>
            <pc:docMk/>
            <pc:sldMk cId="1108737403" sldId="275"/>
            <ac:picMk id="4" creationId="{8145A59A-023A-6BCD-4C46-01AD6F73430D}"/>
          </ac:picMkLst>
        </pc:picChg>
      </pc:sldChg>
      <pc:sldChg chg="addSp delSp modSp new mod setBg setClrOvrMap">
        <pc:chgData name="Ngọc Khang" userId="0adca573d08402bc" providerId="Windows Live" clId="Web-{DDF8D194-CF56-4E9B-ADCA-06FB68475504}" dt="2022-06-08T15:00:51.192" v="1194" actId="20577"/>
        <pc:sldMkLst>
          <pc:docMk/>
          <pc:sldMk cId="3281379940" sldId="276"/>
        </pc:sldMkLst>
        <pc:spChg chg="mod">
          <ac:chgData name="Ngọc Khang" userId="0adca573d08402bc" providerId="Windows Live" clId="Web-{DDF8D194-CF56-4E9B-ADCA-06FB68475504}" dt="2022-06-08T15:00:30.660" v="1190"/>
          <ac:spMkLst>
            <pc:docMk/>
            <pc:sldMk cId="3281379940" sldId="276"/>
            <ac:spMk id="2" creationId="{1399ED13-AFE9-D022-0125-28FD53F44BAE}"/>
          </ac:spMkLst>
        </pc:spChg>
        <pc:spChg chg="mod ord">
          <ac:chgData name="Ngọc Khang" userId="0adca573d08402bc" providerId="Windows Live" clId="Web-{DDF8D194-CF56-4E9B-ADCA-06FB68475504}" dt="2022-06-08T15:00:51.192" v="1194" actId="20577"/>
          <ac:spMkLst>
            <pc:docMk/>
            <pc:sldMk cId="3281379940" sldId="276"/>
            <ac:spMk id="3" creationId="{EF022156-993E-2C56-D16D-D208E980FBDB}"/>
          </ac:spMkLst>
        </pc:spChg>
        <pc:spChg chg="add del">
          <ac:chgData name="Ngọc Khang" userId="0adca573d08402bc" providerId="Windows Live" clId="Web-{DDF8D194-CF56-4E9B-ADCA-06FB68475504}" dt="2022-06-08T15:00:30.660" v="1190"/>
          <ac:spMkLst>
            <pc:docMk/>
            <pc:sldMk cId="3281379940" sldId="276"/>
            <ac:spMk id="8" creationId="{E9B448F0-DA06-4165-AB5F-4330A20E06D0}"/>
          </ac:spMkLst>
        </pc:spChg>
        <pc:spChg chg="add del">
          <ac:chgData name="Ngọc Khang" userId="0adca573d08402bc" providerId="Windows Live" clId="Web-{DDF8D194-CF56-4E9B-ADCA-06FB68475504}" dt="2022-06-08T15:00:30.629" v="1189"/>
          <ac:spMkLst>
            <pc:docMk/>
            <pc:sldMk cId="3281379940" sldId="276"/>
            <ac:spMk id="56" creationId="{A3D1FEF8-5149-4AC1-8D77-B256637FB797}"/>
          </ac:spMkLst>
        </pc:spChg>
        <pc:grpChg chg="add del">
          <ac:chgData name="Ngọc Khang" userId="0adca573d08402bc" providerId="Windows Live" clId="Web-{DDF8D194-CF56-4E9B-ADCA-06FB68475504}" dt="2022-06-08T15:00:30.660" v="1190"/>
          <ac:grpSpMkLst>
            <pc:docMk/>
            <pc:sldMk cId="3281379940" sldId="276"/>
            <ac:grpSpMk id="12" creationId="{2576BCDF-119F-4EB5-83D7-ED823C93EBBD}"/>
          </ac:grpSpMkLst>
        </pc:grpChg>
        <pc:grpChg chg="add del">
          <ac:chgData name="Ngọc Khang" userId="0adca573d08402bc" providerId="Windows Live" clId="Web-{DDF8D194-CF56-4E9B-ADCA-06FB68475504}" dt="2022-06-08T15:00:30.660" v="1190"/>
          <ac:grpSpMkLst>
            <pc:docMk/>
            <pc:sldMk cId="3281379940" sldId="276"/>
            <ac:grpSpMk id="41" creationId="{8DB4BB99-C854-45F9-BED1-63D15E3A2411}"/>
          </ac:grpSpMkLst>
        </pc:grpChg>
        <pc:picChg chg="add mod ord">
          <ac:chgData name="Ngọc Khang" userId="0adca573d08402bc" providerId="Windows Live" clId="Web-{DDF8D194-CF56-4E9B-ADCA-06FB68475504}" dt="2022-06-08T15:00:30.660" v="1190"/>
          <ac:picMkLst>
            <pc:docMk/>
            <pc:sldMk cId="3281379940" sldId="276"/>
            <ac:picMk id="4" creationId="{353DA527-3AB4-53E2-9293-4F76A3B847C8}"/>
          </ac:picMkLst>
        </pc:picChg>
        <pc:picChg chg="add mod">
          <ac:chgData name="Ngọc Khang" userId="0adca573d08402bc" providerId="Windows Live" clId="Web-{DDF8D194-CF56-4E9B-ADCA-06FB68475504}" dt="2022-06-08T15:00:30.660" v="1190"/>
          <ac:picMkLst>
            <pc:docMk/>
            <pc:sldMk cId="3281379940" sldId="276"/>
            <ac:picMk id="5" creationId="{8FA7F3D6-3808-4695-E6ED-0580C2800779}"/>
          </ac:picMkLst>
        </pc:picChg>
        <pc:picChg chg="add del">
          <ac:chgData name="Ngọc Khang" userId="0adca573d08402bc" providerId="Windows Live" clId="Web-{DDF8D194-CF56-4E9B-ADCA-06FB68475504}" dt="2022-06-08T15:00:30.660" v="1190"/>
          <ac:picMkLst>
            <pc:docMk/>
            <pc:sldMk cId="3281379940" sldId="276"/>
            <ac:picMk id="10" creationId="{92D83638-A467-411A-9C31-FE9A111CD885}"/>
          </ac:picMkLst>
        </pc:picChg>
      </pc:sldChg>
      <pc:sldChg chg="addSp delSp modSp new">
        <pc:chgData name="Ngọc Khang" userId="0adca573d08402bc" providerId="Windows Live" clId="Web-{DDF8D194-CF56-4E9B-ADCA-06FB68475504}" dt="2022-06-08T15:08:15.545" v="1266" actId="20577"/>
        <pc:sldMkLst>
          <pc:docMk/>
          <pc:sldMk cId="3369980217" sldId="277"/>
        </pc:sldMkLst>
        <pc:spChg chg="del mod">
          <ac:chgData name="Ngọc Khang" userId="0adca573d08402bc" providerId="Windows Live" clId="Web-{DDF8D194-CF56-4E9B-ADCA-06FB68475504}" dt="2022-06-08T15:01:23.567" v="1197"/>
          <ac:spMkLst>
            <pc:docMk/>
            <pc:sldMk cId="3369980217" sldId="277"/>
            <ac:spMk id="2" creationId="{B9A745C2-1A8D-486B-E416-5C017B47B284}"/>
          </ac:spMkLst>
        </pc:spChg>
        <pc:spChg chg="mod">
          <ac:chgData name="Ngọc Khang" userId="0adca573d08402bc" providerId="Windows Live" clId="Web-{DDF8D194-CF56-4E9B-ADCA-06FB68475504}" dt="2022-06-08T15:08:15.545" v="1266" actId="20577"/>
          <ac:spMkLst>
            <pc:docMk/>
            <pc:sldMk cId="3369980217" sldId="277"/>
            <ac:spMk id="3" creationId="{31281D04-0BD5-636C-2AE3-20FAEB7A3EFF}"/>
          </ac:spMkLst>
        </pc:spChg>
        <pc:picChg chg="add mod">
          <ac:chgData name="Ngọc Khang" userId="0adca573d08402bc" providerId="Windows Live" clId="Web-{DDF8D194-CF56-4E9B-ADCA-06FB68475504}" dt="2022-06-08T15:02:18.193" v="1210" actId="1076"/>
          <ac:picMkLst>
            <pc:docMk/>
            <pc:sldMk cId="3369980217" sldId="277"/>
            <ac:picMk id="4" creationId="{ACCCA155-068E-426D-137F-CB6ADA676093}"/>
          </ac:picMkLst>
        </pc:picChg>
        <pc:picChg chg="add del mod">
          <ac:chgData name="Ngọc Khang" userId="0adca573d08402bc" providerId="Windows Live" clId="Web-{DDF8D194-CF56-4E9B-ADCA-06FB68475504}" dt="2022-06-08T15:04:32.290" v="1217"/>
          <ac:picMkLst>
            <pc:docMk/>
            <pc:sldMk cId="3369980217" sldId="277"/>
            <ac:picMk id="5" creationId="{872306F5-62A6-9352-AE0B-04DD26D515C5}"/>
          </ac:picMkLst>
        </pc:picChg>
        <pc:picChg chg="add del mod">
          <ac:chgData name="Ngọc Khang" userId="0adca573d08402bc" providerId="Windows Live" clId="Web-{DDF8D194-CF56-4E9B-ADCA-06FB68475504}" dt="2022-06-08T15:04:46.603" v="1226"/>
          <ac:picMkLst>
            <pc:docMk/>
            <pc:sldMk cId="3369980217" sldId="277"/>
            <ac:picMk id="6" creationId="{776FDE62-1420-37A1-5BEE-F02082C02F60}"/>
          </ac:picMkLst>
        </pc:picChg>
        <pc:picChg chg="add mod">
          <ac:chgData name="Ngọc Khang" userId="0adca573d08402bc" providerId="Windows Live" clId="Web-{DDF8D194-CF56-4E9B-ADCA-06FB68475504}" dt="2022-06-08T15:07:12.716" v="1242" actId="14100"/>
          <ac:picMkLst>
            <pc:docMk/>
            <pc:sldMk cId="3369980217" sldId="277"/>
            <ac:picMk id="7" creationId="{4DD6BC25-9C3A-A9F7-4CB0-81C1827A8D12}"/>
          </ac:picMkLst>
        </pc:picChg>
      </pc:sldChg>
      <pc:sldChg chg="addSp delSp modSp new mod setBg setClrOvrMap">
        <pc:chgData name="Ngọc Khang" userId="0adca573d08402bc" providerId="Windows Live" clId="Web-{DDF8D194-CF56-4E9B-ADCA-06FB68475504}" dt="2022-06-08T15:11:49.503" v="1301" actId="1076"/>
        <pc:sldMkLst>
          <pc:docMk/>
          <pc:sldMk cId="417717711" sldId="278"/>
        </pc:sldMkLst>
        <pc:spChg chg="mod">
          <ac:chgData name="Ngọc Khang" userId="0adca573d08402bc" providerId="Windows Live" clId="Web-{DDF8D194-CF56-4E9B-ADCA-06FB68475504}" dt="2022-06-08T15:11:41.128" v="1298"/>
          <ac:spMkLst>
            <pc:docMk/>
            <pc:sldMk cId="417717711" sldId="278"/>
            <ac:spMk id="2" creationId="{570A4CE3-6652-9CD8-A464-0167D4A9A0A0}"/>
          </ac:spMkLst>
        </pc:spChg>
        <pc:spChg chg="del">
          <ac:chgData name="Ngọc Khang" userId="0adca573d08402bc" providerId="Windows Live" clId="Web-{DDF8D194-CF56-4E9B-ADCA-06FB68475504}" dt="2022-06-08T15:08:42.764" v="1268"/>
          <ac:spMkLst>
            <pc:docMk/>
            <pc:sldMk cId="417717711" sldId="278"/>
            <ac:spMk id="3" creationId="{69C68C8C-C9E1-BD6D-FBBB-AC0AF506F7F8}"/>
          </ac:spMkLst>
        </pc:spChg>
        <pc:spChg chg="add mod">
          <ac:chgData name="Ngọc Khang" userId="0adca573d08402bc" providerId="Windows Live" clId="Web-{DDF8D194-CF56-4E9B-ADCA-06FB68475504}" dt="2022-06-08T15:11:41.128" v="1298"/>
          <ac:spMkLst>
            <pc:docMk/>
            <pc:sldMk cId="417717711" sldId="278"/>
            <ac:spMk id="8" creationId="{AE7EF95C-F5EC-0FEC-1310-BA05651DACBA}"/>
          </ac:spMkLst>
        </pc:spChg>
        <pc:spChg chg="add del">
          <ac:chgData name="Ngọc Khang" userId="0adca573d08402bc" providerId="Windows Live" clId="Web-{DDF8D194-CF56-4E9B-ADCA-06FB68475504}" dt="2022-06-08T15:10:18.876" v="1289"/>
          <ac:spMkLst>
            <pc:docMk/>
            <pc:sldMk cId="417717711" sldId="278"/>
            <ac:spMk id="11" creationId="{6697F791-5FFA-4164-899F-EB52EA72B024}"/>
          </ac:spMkLst>
        </pc:spChg>
        <pc:spChg chg="add del">
          <ac:chgData name="Ngọc Khang" userId="0adca573d08402bc" providerId="Windows Live" clId="Web-{DDF8D194-CF56-4E9B-ADCA-06FB68475504}" dt="2022-06-08T15:10:18.876" v="1289"/>
          <ac:spMkLst>
            <pc:docMk/>
            <pc:sldMk cId="417717711" sldId="278"/>
            <ac:spMk id="15" creationId="{B773AB25-A422-41AA-9737-5E04C1966DE1}"/>
          </ac:spMkLst>
        </pc:spChg>
        <pc:spChg chg="add del">
          <ac:chgData name="Ngọc Khang" userId="0adca573d08402bc" providerId="Windows Live" clId="Web-{DDF8D194-CF56-4E9B-ADCA-06FB68475504}" dt="2022-06-08T15:11:41.128" v="1298"/>
          <ac:spMkLst>
            <pc:docMk/>
            <pc:sldMk cId="417717711" sldId="278"/>
            <ac:spMk id="51" creationId="{C2E4E997-8672-4FFD-B8EC-9932A8E4714B}"/>
          </ac:spMkLst>
        </pc:spChg>
        <pc:spChg chg="add">
          <ac:chgData name="Ngọc Khang" userId="0adca573d08402bc" providerId="Windows Live" clId="Web-{DDF8D194-CF56-4E9B-ADCA-06FB68475504}" dt="2022-06-08T15:11:41.128" v="1298"/>
          <ac:spMkLst>
            <pc:docMk/>
            <pc:sldMk cId="417717711" sldId="278"/>
            <ac:spMk id="87" creationId="{6697F791-5FFA-4164-899F-EB52EA72B024}"/>
          </ac:spMkLst>
        </pc:spChg>
        <pc:spChg chg="add">
          <ac:chgData name="Ngọc Khang" userId="0adca573d08402bc" providerId="Windows Live" clId="Web-{DDF8D194-CF56-4E9B-ADCA-06FB68475504}" dt="2022-06-08T15:11:41.128" v="1298"/>
          <ac:spMkLst>
            <pc:docMk/>
            <pc:sldMk cId="417717711" sldId="278"/>
            <ac:spMk id="91" creationId="{B773AB25-A422-41AA-9737-5E04C1966DE1}"/>
          </ac:spMkLst>
        </pc:spChg>
        <pc:grpChg chg="add del">
          <ac:chgData name="Ngọc Khang" userId="0adca573d08402bc" providerId="Windows Live" clId="Web-{DDF8D194-CF56-4E9B-ADCA-06FB68475504}" dt="2022-06-08T15:10:18.876" v="1289"/>
          <ac:grpSpMkLst>
            <pc:docMk/>
            <pc:sldMk cId="417717711" sldId="278"/>
            <ac:grpSpMk id="19" creationId="{6AD0D387-1584-4477-B5F8-52B50D4F2205}"/>
          </ac:grpSpMkLst>
        </pc:grpChg>
        <pc:grpChg chg="add del">
          <ac:chgData name="Ngọc Khang" userId="0adca573d08402bc" providerId="Windows Live" clId="Web-{DDF8D194-CF56-4E9B-ADCA-06FB68475504}" dt="2022-06-08T15:11:41.128" v="1298"/>
          <ac:grpSpMkLst>
            <pc:docMk/>
            <pc:sldMk cId="417717711" sldId="278"/>
            <ac:grpSpMk id="55" creationId="{453E4DEE-E996-40F8-8635-0FF43D7348F9}"/>
          </ac:grpSpMkLst>
        </pc:grpChg>
        <pc:grpChg chg="add">
          <ac:chgData name="Ngọc Khang" userId="0adca573d08402bc" providerId="Windows Live" clId="Web-{DDF8D194-CF56-4E9B-ADCA-06FB68475504}" dt="2022-06-08T15:11:41.128" v="1298"/>
          <ac:grpSpMkLst>
            <pc:docMk/>
            <pc:sldMk cId="417717711" sldId="278"/>
            <ac:grpSpMk id="95" creationId="{6AD0D387-1584-4477-B5F8-52B50D4F2205}"/>
          </ac:grpSpMkLst>
        </pc:grpChg>
        <pc:picChg chg="add mod ord">
          <ac:chgData name="Ngọc Khang" userId="0adca573d08402bc" providerId="Windows Live" clId="Web-{DDF8D194-CF56-4E9B-ADCA-06FB68475504}" dt="2022-06-08T15:11:49.503" v="1301" actId="1076"/>
          <ac:picMkLst>
            <pc:docMk/>
            <pc:sldMk cId="417717711" sldId="278"/>
            <ac:picMk id="4" creationId="{5DF8BC9F-2C30-1789-3F43-C4B2A4CD10C8}"/>
          </ac:picMkLst>
        </pc:picChg>
        <pc:picChg chg="add del">
          <ac:chgData name="Ngọc Khang" userId="0adca573d08402bc" providerId="Windows Live" clId="Web-{DDF8D194-CF56-4E9B-ADCA-06FB68475504}" dt="2022-06-08T15:10:18.876" v="1289"/>
          <ac:picMkLst>
            <pc:docMk/>
            <pc:sldMk cId="417717711" sldId="278"/>
            <ac:picMk id="13" creationId="{4E28A1A9-FB81-4816-AAEA-C3B430946951}"/>
          </ac:picMkLst>
        </pc:picChg>
        <pc:picChg chg="add del">
          <ac:chgData name="Ngọc Khang" userId="0adca573d08402bc" providerId="Windows Live" clId="Web-{DDF8D194-CF56-4E9B-ADCA-06FB68475504}" dt="2022-06-08T15:10:18.876" v="1289"/>
          <ac:picMkLst>
            <pc:docMk/>
            <pc:sldMk cId="417717711" sldId="278"/>
            <ac:picMk id="17" creationId="{AF0552B8-DE8C-40DF-B29F-1728E6A10619}"/>
          </ac:picMkLst>
        </pc:picChg>
        <pc:picChg chg="add del">
          <ac:chgData name="Ngọc Khang" userId="0adca573d08402bc" providerId="Windows Live" clId="Web-{DDF8D194-CF56-4E9B-ADCA-06FB68475504}" dt="2022-06-08T15:11:41.128" v="1298"/>
          <ac:picMkLst>
            <pc:docMk/>
            <pc:sldMk cId="417717711" sldId="278"/>
            <ac:picMk id="53" creationId="{FE6BA9E6-1D9E-4D30-B528-D49FA1342E4E}"/>
          </ac:picMkLst>
        </pc:picChg>
        <pc:picChg chg="add">
          <ac:chgData name="Ngọc Khang" userId="0adca573d08402bc" providerId="Windows Live" clId="Web-{DDF8D194-CF56-4E9B-ADCA-06FB68475504}" dt="2022-06-08T15:11:41.128" v="1298"/>
          <ac:picMkLst>
            <pc:docMk/>
            <pc:sldMk cId="417717711" sldId="278"/>
            <ac:picMk id="89" creationId="{4E28A1A9-FB81-4816-AAEA-C3B430946951}"/>
          </ac:picMkLst>
        </pc:picChg>
        <pc:picChg chg="add">
          <ac:chgData name="Ngọc Khang" userId="0adca573d08402bc" providerId="Windows Live" clId="Web-{DDF8D194-CF56-4E9B-ADCA-06FB68475504}" dt="2022-06-08T15:11:41.128" v="1298"/>
          <ac:picMkLst>
            <pc:docMk/>
            <pc:sldMk cId="417717711" sldId="278"/>
            <ac:picMk id="93" creationId="{AF0552B8-DE8C-40DF-B29F-1728E6A10619}"/>
          </ac:picMkLst>
        </pc:picChg>
      </pc:sldChg>
      <pc:sldChg chg="addSp delSp modSp new">
        <pc:chgData name="Ngọc Khang" userId="0adca573d08402bc" providerId="Windows Live" clId="Web-{DDF8D194-CF56-4E9B-ADCA-06FB68475504}" dt="2022-06-08T15:15:09.820" v="1350" actId="1076"/>
        <pc:sldMkLst>
          <pc:docMk/>
          <pc:sldMk cId="784657618" sldId="279"/>
        </pc:sldMkLst>
        <pc:spChg chg="del mod">
          <ac:chgData name="Ngọc Khang" userId="0adca573d08402bc" providerId="Windows Live" clId="Web-{DDF8D194-CF56-4E9B-ADCA-06FB68475504}" dt="2022-06-08T15:12:37.598" v="1303"/>
          <ac:spMkLst>
            <pc:docMk/>
            <pc:sldMk cId="784657618" sldId="279"/>
            <ac:spMk id="2" creationId="{05EFCD53-47EB-478F-7A9D-652814670BC5}"/>
          </ac:spMkLst>
        </pc:spChg>
        <pc:spChg chg="mod">
          <ac:chgData name="Ngọc Khang" userId="0adca573d08402bc" providerId="Windows Live" clId="Web-{DDF8D194-CF56-4E9B-ADCA-06FB68475504}" dt="2022-06-08T15:15:07.007" v="1348" actId="20577"/>
          <ac:spMkLst>
            <pc:docMk/>
            <pc:sldMk cId="784657618" sldId="279"/>
            <ac:spMk id="3" creationId="{D9AFD269-BB52-8381-9772-D804F274980F}"/>
          </ac:spMkLst>
        </pc:spChg>
        <pc:picChg chg="add mod">
          <ac:chgData name="Ngọc Khang" userId="0adca573d08402bc" providerId="Windows Live" clId="Web-{DDF8D194-CF56-4E9B-ADCA-06FB68475504}" dt="2022-06-08T15:15:07.117" v="1349" actId="1076"/>
          <ac:picMkLst>
            <pc:docMk/>
            <pc:sldMk cId="784657618" sldId="279"/>
            <ac:picMk id="4" creationId="{DC41C5BB-ACA5-FEBC-8B00-299C95447206}"/>
          </ac:picMkLst>
        </pc:picChg>
        <pc:picChg chg="add mod">
          <ac:chgData name="Ngọc Khang" userId="0adca573d08402bc" providerId="Windows Live" clId="Web-{DDF8D194-CF56-4E9B-ADCA-06FB68475504}" dt="2022-06-08T15:15:09.820" v="1350" actId="1076"/>
          <ac:picMkLst>
            <pc:docMk/>
            <pc:sldMk cId="784657618" sldId="279"/>
            <ac:picMk id="5" creationId="{7A274072-D577-9420-AFEE-0976F20DECCC}"/>
          </ac:picMkLst>
        </pc:picChg>
      </pc:sldChg>
      <pc:sldChg chg="addSp modSp new mod setBg setClrOvrMap">
        <pc:chgData name="Ngọc Khang" userId="0adca573d08402bc" providerId="Windows Live" clId="Web-{DDF8D194-CF56-4E9B-ADCA-06FB68475504}" dt="2022-06-08T15:19:55.107" v="1513" actId="20577"/>
        <pc:sldMkLst>
          <pc:docMk/>
          <pc:sldMk cId="1929402546" sldId="280"/>
        </pc:sldMkLst>
        <pc:spChg chg="mod">
          <ac:chgData name="Ngọc Khang" userId="0adca573d08402bc" providerId="Windows Live" clId="Web-{DDF8D194-CF56-4E9B-ADCA-06FB68475504}" dt="2022-06-08T15:16:11.931" v="1388"/>
          <ac:spMkLst>
            <pc:docMk/>
            <pc:sldMk cId="1929402546" sldId="280"/>
            <ac:spMk id="2" creationId="{55FD85BA-86C9-99A3-6BA6-D3DEA3191FC4}"/>
          </ac:spMkLst>
        </pc:spChg>
        <pc:spChg chg="mod">
          <ac:chgData name="Ngọc Khang" userId="0adca573d08402bc" providerId="Windows Live" clId="Web-{DDF8D194-CF56-4E9B-ADCA-06FB68475504}" dt="2022-06-08T15:19:55.107" v="1513" actId="20577"/>
          <ac:spMkLst>
            <pc:docMk/>
            <pc:sldMk cId="1929402546" sldId="280"/>
            <ac:spMk id="3" creationId="{4B94C50A-C125-27DF-0F7C-1CE8FB960E8B}"/>
          </ac:spMkLst>
        </pc:spChg>
        <pc:spChg chg="add">
          <ac:chgData name="Ngọc Khang" userId="0adca573d08402bc" providerId="Windows Live" clId="Web-{DDF8D194-CF56-4E9B-ADCA-06FB68475504}" dt="2022-06-08T15:16:11.931" v="1388"/>
          <ac:spMkLst>
            <pc:docMk/>
            <pc:sldMk cId="1929402546" sldId="280"/>
            <ac:spMk id="8" creationId="{E9B448F0-DA06-4165-AB5F-4330A20E06D0}"/>
          </ac:spMkLst>
        </pc:spChg>
        <pc:grpChg chg="add">
          <ac:chgData name="Ngọc Khang" userId="0adca573d08402bc" providerId="Windows Live" clId="Web-{DDF8D194-CF56-4E9B-ADCA-06FB68475504}" dt="2022-06-08T15:16:11.931" v="1388"/>
          <ac:grpSpMkLst>
            <pc:docMk/>
            <pc:sldMk cId="1929402546" sldId="280"/>
            <ac:grpSpMk id="12" creationId="{2576BCDF-119F-4EB5-83D7-ED823C93EBBD}"/>
          </ac:grpSpMkLst>
        </pc:grpChg>
        <pc:grpChg chg="add">
          <ac:chgData name="Ngọc Khang" userId="0adca573d08402bc" providerId="Windows Live" clId="Web-{DDF8D194-CF56-4E9B-ADCA-06FB68475504}" dt="2022-06-08T15:16:11.931" v="1388"/>
          <ac:grpSpMkLst>
            <pc:docMk/>
            <pc:sldMk cId="1929402546" sldId="280"/>
            <ac:grpSpMk id="41" creationId="{8DB4BB99-C854-45F9-BED1-63D15E3A2411}"/>
          </ac:grpSpMkLst>
        </pc:grpChg>
        <pc:picChg chg="add">
          <ac:chgData name="Ngọc Khang" userId="0adca573d08402bc" providerId="Windows Live" clId="Web-{DDF8D194-CF56-4E9B-ADCA-06FB68475504}" dt="2022-06-08T15:16:11.931" v="1388"/>
          <ac:picMkLst>
            <pc:docMk/>
            <pc:sldMk cId="1929402546" sldId="280"/>
            <ac:picMk id="10" creationId="{92D83638-A467-411A-9C31-FE9A111CD885}"/>
          </ac:picMkLst>
        </pc:picChg>
      </pc:sldChg>
      <pc:sldChg chg="addSp delSp modSp new">
        <pc:chgData name="Ngọc Khang" userId="0adca573d08402bc" providerId="Windows Live" clId="Web-{DDF8D194-CF56-4E9B-ADCA-06FB68475504}" dt="2022-06-08T15:20:40.968" v="1521" actId="1076"/>
        <pc:sldMkLst>
          <pc:docMk/>
          <pc:sldMk cId="4080848234" sldId="281"/>
        </pc:sldMkLst>
        <pc:spChg chg="mod">
          <ac:chgData name="Ngọc Khang" userId="0adca573d08402bc" providerId="Windows Live" clId="Web-{DDF8D194-CF56-4E9B-ADCA-06FB68475504}" dt="2022-06-08T15:20:14.217" v="1516" actId="20577"/>
          <ac:spMkLst>
            <pc:docMk/>
            <pc:sldMk cId="4080848234" sldId="281"/>
            <ac:spMk id="2" creationId="{FE5303E0-CB6F-57BB-5296-D8869E37A0FF}"/>
          </ac:spMkLst>
        </pc:spChg>
        <pc:spChg chg="del">
          <ac:chgData name="Ngọc Khang" userId="0adca573d08402bc" providerId="Windows Live" clId="Web-{DDF8D194-CF56-4E9B-ADCA-06FB68475504}" dt="2022-06-08T15:20:19.967" v="1517"/>
          <ac:spMkLst>
            <pc:docMk/>
            <pc:sldMk cId="4080848234" sldId="281"/>
            <ac:spMk id="3" creationId="{ED51D2FF-3F56-A296-7651-4FD390757803}"/>
          </ac:spMkLst>
        </pc:spChg>
        <pc:picChg chg="add mod ord">
          <ac:chgData name="Ngọc Khang" userId="0adca573d08402bc" providerId="Windows Live" clId="Web-{DDF8D194-CF56-4E9B-ADCA-06FB68475504}" dt="2022-06-08T15:20:40.968" v="1521" actId="1076"/>
          <ac:picMkLst>
            <pc:docMk/>
            <pc:sldMk cId="4080848234" sldId="281"/>
            <ac:picMk id="4" creationId="{98DC8258-3AC3-C861-A3F6-BE3F72A6D33F}"/>
          </ac:picMkLst>
        </pc:picChg>
      </pc:sldChg>
      <pc:sldChg chg="addSp delSp modSp new">
        <pc:chgData name="Ngọc Khang" userId="0adca573d08402bc" providerId="Windows Live" clId="Web-{DDF8D194-CF56-4E9B-ADCA-06FB68475504}" dt="2022-06-08T15:21:37.407" v="1526" actId="1076"/>
        <pc:sldMkLst>
          <pc:docMk/>
          <pc:sldMk cId="2942621368" sldId="282"/>
        </pc:sldMkLst>
        <pc:spChg chg="del">
          <ac:chgData name="Ngọc Khang" userId="0adca573d08402bc" providerId="Windows Live" clId="Web-{DDF8D194-CF56-4E9B-ADCA-06FB68475504}" dt="2022-06-08T15:21:34.110" v="1523"/>
          <ac:spMkLst>
            <pc:docMk/>
            <pc:sldMk cId="2942621368" sldId="282"/>
            <ac:spMk id="3" creationId="{6B3CF2AB-F884-ECC3-67D3-9AE805F60204}"/>
          </ac:spMkLst>
        </pc:spChg>
        <pc:picChg chg="add mod ord">
          <ac:chgData name="Ngọc Khang" userId="0adca573d08402bc" providerId="Windows Live" clId="Web-{DDF8D194-CF56-4E9B-ADCA-06FB68475504}" dt="2022-06-08T15:21:37.407" v="1526" actId="1076"/>
          <ac:picMkLst>
            <pc:docMk/>
            <pc:sldMk cId="2942621368" sldId="282"/>
            <ac:picMk id="4" creationId="{EE3876CA-F3B0-6A95-865A-7D47809C57FB}"/>
          </ac:picMkLst>
        </pc:picChg>
      </pc:sldChg>
    </pc:docChg>
  </pc:docChgLst>
  <pc:docChgLst>
    <pc:chgData name="Ngọc Khang" userId="0adca573d08402bc" providerId="Windows Live" clId="Web-{433E3FB9-6288-4916-A042-76C6099DACA2}"/>
    <pc:docChg chg="modSld">
      <pc:chgData name="Ngọc Khang" userId="0adca573d08402bc" providerId="Windows Live" clId="Web-{433E3FB9-6288-4916-A042-76C6099DACA2}" dt="2022-06-08T12:36:17.318" v="19"/>
      <pc:docMkLst>
        <pc:docMk/>
      </pc:docMkLst>
      <pc:sldChg chg="modSp mod modShow">
        <pc:chgData name="Ngọc Khang" userId="0adca573d08402bc" providerId="Windows Live" clId="Web-{433E3FB9-6288-4916-A042-76C6099DACA2}" dt="2022-06-08T12:36:17.318" v="19"/>
        <pc:sldMkLst>
          <pc:docMk/>
          <pc:sldMk cId="3569775000" sldId="258"/>
        </pc:sldMkLst>
        <pc:spChg chg="mod">
          <ac:chgData name="Ngọc Khang" userId="0adca573d08402bc" providerId="Windows Live" clId="Web-{433E3FB9-6288-4916-A042-76C6099DACA2}" dt="2022-06-08T12:33:16.313" v="18" actId="20577"/>
          <ac:spMkLst>
            <pc:docMk/>
            <pc:sldMk cId="3569775000" sldId="258"/>
            <ac:spMk id="2" creationId="{5F887CAF-57EF-3AE8-A66B-57F7519B02B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27C009-E2A3-4DDF-A4B1-7AA478C121CE}"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C96CD704-2B98-4249-90C0-FDFBEC6EC8D9}">
      <dgm:prSet/>
      <dgm:spPr/>
      <dgm:t>
        <a:bodyPr/>
        <a:lstStyle/>
        <a:p>
          <a:pPr rtl="0"/>
          <a:r>
            <a:rPr lang="vi-VN"/>
            <a:t>Chương 1: </a:t>
          </a:r>
          <a:r>
            <a:rPr lang="vi-VN" err="1"/>
            <a:t>Bài</a:t>
          </a:r>
          <a:r>
            <a:rPr lang="vi-VN"/>
            <a:t> </a:t>
          </a:r>
          <a:r>
            <a:rPr lang="vi-VN" err="1"/>
            <a:t>toán</a:t>
          </a:r>
          <a:r>
            <a:rPr lang="vi-VN"/>
            <a:t> </a:t>
          </a:r>
          <a:r>
            <a:rPr lang="vi-VN" err="1"/>
            <a:t>dự</a:t>
          </a:r>
          <a:r>
            <a:rPr lang="vi-VN"/>
            <a:t> </a:t>
          </a:r>
          <a:r>
            <a:rPr lang="vi-VN" err="1"/>
            <a:t>báo</a:t>
          </a:r>
          <a:r>
            <a:rPr lang="vi-VN"/>
            <a:t> </a:t>
          </a:r>
          <a:r>
            <a:rPr lang="vi-VN" err="1"/>
            <a:t>và</a:t>
          </a:r>
          <a:r>
            <a:rPr lang="vi-VN"/>
            <a:t> </a:t>
          </a:r>
          <a:r>
            <a:rPr lang="vi-VN" err="1"/>
            <a:t>chuỗi</a:t>
          </a:r>
          <a:r>
            <a:rPr lang="vi-VN"/>
            <a:t> </a:t>
          </a:r>
          <a:r>
            <a:rPr lang="vi-VN" err="1"/>
            <a:t>thời</a:t>
          </a:r>
          <a:r>
            <a:rPr lang="vi-VN"/>
            <a:t> gian</a:t>
          </a:r>
          <a:endParaRPr lang="en-US"/>
        </a:p>
      </dgm:t>
    </dgm:pt>
    <dgm:pt modelId="{9862D9A9-35C8-4D2D-92C3-0364BF5AAB43}" type="parTrans" cxnId="{D15CCE83-851A-4B4A-BC34-0FDBBEB93CE8}">
      <dgm:prSet/>
      <dgm:spPr/>
      <dgm:t>
        <a:bodyPr/>
        <a:lstStyle/>
        <a:p>
          <a:endParaRPr lang="en-US"/>
        </a:p>
      </dgm:t>
    </dgm:pt>
    <dgm:pt modelId="{5B0E4302-6661-454C-8FA3-FE9B9414815A}" type="sibTrans" cxnId="{D15CCE83-851A-4B4A-BC34-0FDBBEB93CE8}">
      <dgm:prSet/>
      <dgm:spPr/>
      <dgm:t>
        <a:bodyPr/>
        <a:lstStyle/>
        <a:p>
          <a:endParaRPr lang="en-US"/>
        </a:p>
      </dgm:t>
    </dgm:pt>
    <dgm:pt modelId="{48973CEA-AF70-4845-B2A4-540B2834363F}">
      <dgm:prSet/>
      <dgm:spPr/>
      <dgm:t>
        <a:bodyPr/>
        <a:lstStyle/>
        <a:p>
          <a:pPr rtl="0"/>
          <a:r>
            <a:rPr lang="vi-VN"/>
            <a:t>Chương 2: </a:t>
          </a:r>
          <a:r>
            <a:rPr lang="vi-VN" err="1"/>
            <a:t>Tổng</a:t>
          </a:r>
          <a:r>
            <a:rPr lang="vi-VN"/>
            <a:t> quan </a:t>
          </a:r>
          <a:r>
            <a:rPr lang="vi-VN" err="1"/>
            <a:t>về</a:t>
          </a:r>
          <a:r>
            <a:rPr lang="vi-VN"/>
            <a:t> </a:t>
          </a:r>
          <a:r>
            <a:rPr lang="vi-VN" err="1"/>
            <a:t>chứng</a:t>
          </a:r>
          <a:r>
            <a:rPr lang="vi-VN"/>
            <a:t> </a:t>
          </a:r>
          <a:r>
            <a:rPr lang="vi-VN" err="1"/>
            <a:t>khoán</a:t>
          </a:r>
          <a:r>
            <a:rPr lang="vi-VN"/>
            <a:t> </a:t>
          </a:r>
          <a:r>
            <a:rPr lang="vi-VN" err="1"/>
            <a:t>và</a:t>
          </a:r>
          <a:r>
            <a:rPr lang="vi-VN"/>
            <a:t> </a:t>
          </a:r>
          <a:r>
            <a:rPr lang="vi-VN" err="1"/>
            <a:t>chỉ</a:t>
          </a:r>
          <a:r>
            <a:rPr lang="vi-VN"/>
            <a:t> </a:t>
          </a:r>
          <a:r>
            <a:rPr lang="vi-VN" err="1"/>
            <a:t>số</a:t>
          </a:r>
          <a:r>
            <a:rPr lang="vi-VN"/>
            <a:t> VN-</a:t>
          </a:r>
          <a:r>
            <a:rPr lang="vi-VN" err="1"/>
            <a:t>Index</a:t>
          </a:r>
        </a:p>
      </dgm:t>
    </dgm:pt>
    <dgm:pt modelId="{24DE0AEE-17DC-4B57-828D-DE30C62D0939}" type="parTrans" cxnId="{49C64FD2-386C-48D5-959D-07601E5EE4F2}">
      <dgm:prSet/>
      <dgm:spPr/>
      <dgm:t>
        <a:bodyPr/>
        <a:lstStyle/>
        <a:p>
          <a:endParaRPr lang="en-US"/>
        </a:p>
      </dgm:t>
    </dgm:pt>
    <dgm:pt modelId="{686B82BE-204A-42CA-97F8-8AE3DE868D5B}" type="sibTrans" cxnId="{49C64FD2-386C-48D5-959D-07601E5EE4F2}">
      <dgm:prSet/>
      <dgm:spPr/>
      <dgm:t>
        <a:bodyPr/>
        <a:lstStyle/>
        <a:p>
          <a:endParaRPr lang="en-US"/>
        </a:p>
      </dgm:t>
    </dgm:pt>
    <dgm:pt modelId="{6106C920-3768-4367-8CD2-F4330EEC7E80}">
      <dgm:prSet/>
      <dgm:spPr/>
      <dgm:t>
        <a:bodyPr/>
        <a:lstStyle/>
        <a:p>
          <a:pPr rtl="0"/>
          <a:r>
            <a:rPr lang="vi-VN"/>
            <a:t>Chương 3: RNN (</a:t>
          </a:r>
          <a:r>
            <a:rPr lang="vi-VN" err="1"/>
            <a:t>Recurrent</a:t>
          </a:r>
          <a:r>
            <a:rPr lang="vi-VN"/>
            <a:t> </a:t>
          </a:r>
          <a:r>
            <a:rPr lang="vi-VN" err="1"/>
            <a:t>neuron</a:t>
          </a:r>
          <a:r>
            <a:rPr lang="vi-VN"/>
            <a:t> </a:t>
          </a:r>
          <a:r>
            <a:rPr lang="vi-VN" err="1"/>
            <a:t>network</a:t>
          </a:r>
          <a:r>
            <a:rPr lang="vi-VN"/>
            <a:t>)</a:t>
          </a:r>
          <a:endParaRPr lang="en-US"/>
        </a:p>
      </dgm:t>
    </dgm:pt>
    <dgm:pt modelId="{821D02E7-F3D1-4C8A-B32A-BF797FA5E59C}" type="parTrans" cxnId="{AD4C52BA-D486-4929-BC10-597748677C5F}">
      <dgm:prSet/>
      <dgm:spPr/>
      <dgm:t>
        <a:bodyPr/>
        <a:lstStyle/>
        <a:p>
          <a:endParaRPr lang="en-US"/>
        </a:p>
      </dgm:t>
    </dgm:pt>
    <dgm:pt modelId="{5EFC25F9-4E46-4783-B331-59C24932B2BE}" type="sibTrans" cxnId="{AD4C52BA-D486-4929-BC10-597748677C5F}">
      <dgm:prSet/>
      <dgm:spPr/>
      <dgm:t>
        <a:bodyPr/>
        <a:lstStyle/>
        <a:p>
          <a:endParaRPr lang="en-US"/>
        </a:p>
      </dgm:t>
    </dgm:pt>
    <dgm:pt modelId="{0B57942D-22FB-4FC6-844C-20D22D7A4B5A}">
      <dgm:prSet/>
      <dgm:spPr/>
      <dgm:t>
        <a:bodyPr/>
        <a:lstStyle/>
        <a:p>
          <a:pPr rtl="0"/>
          <a:r>
            <a:rPr lang="vi-VN"/>
            <a:t>Chương 4: ARIMA (</a:t>
          </a:r>
          <a:r>
            <a:rPr lang="vi-VN" err="1"/>
            <a:t>Autoregressive</a:t>
          </a:r>
          <a:r>
            <a:rPr lang="vi-VN"/>
            <a:t> </a:t>
          </a:r>
          <a:r>
            <a:rPr lang="vi-VN" err="1"/>
            <a:t>Integrated</a:t>
          </a:r>
          <a:r>
            <a:rPr lang="vi-VN"/>
            <a:t> </a:t>
          </a:r>
          <a:r>
            <a:rPr lang="vi-VN" err="1"/>
            <a:t>Moving</a:t>
          </a:r>
          <a:r>
            <a:rPr lang="vi-VN"/>
            <a:t> </a:t>
          </a:r>
          <a:r>
            <a:rPr lang="vi-VN" err="1"/>
            <a:t>Average</a:t>
          </a:r>
          <a:r>
            <a:rPr lang="vi-VN"/>
            <a:t>)</a:t>
          </a:r>
          <a:endParaRPr lang="en-US"/>
        </a:p>
      </dgm:t>
    </dgm:pt>
    <dgm:pt modelId="{4700AF50-AEF2-45C5-8B44-A2310EC7BC3D}" type="parTrans" cxnId="{EA8A4DA3-B76E-4EFE-9F39-E36323458224}">
      <dgm:prSet/>
      <dgm:spPr/>
      <dgm:t>
        <a:bodyPr/>
        <a:lstStyle/>
        <a:p>
          <a:endParaRPr lang="en-US"/>
        </a:p>
      </dgm:t>
    </dgm:pt>
    <dgm:pt modelId="{0F045655-5E82-42D2-BF3A-AA0448A6D076}" type="sibTrans" cxnId="{EA8A4DA3-B76E-4EFE-9F39-E36323458224}">
      <dgm:prSet/>
      <dgm:spPr/>
      <dgm:t>
        <a:bodyPr/>
        <a:lstStyle/>
        <a:p>
          <a:endParaRPr lang="en-US"/>
        </a:p>
      </dgm:t>
    </dgm:pt>
    <dgm:pt modelId="{B2CBF1D0-4AF6-44A0-AE88-F7C4D4B6B287}">
      <dgm:prSet/>
      <dgm:spPr/>
      <dgm:t>
        <a:bodyPr/>
        <a:lstStyle/>
        <a:p>
          <a:pPr rtl="0"/>
          <a:r>
            <a:rPr lang="vi-VN"/>
            <a:t>Chương 5: </a:t>
          </a:r>
          <a:r>
            <a:rPr lang="vi-VN" err="1"/>
            <a:t>Dự</a:t>
          </a:r>
          <a:r>
            <a:rPr lang="vi-VN"/>
            <a:t> </a:t>
          </a:r>
          <a:r>
            <a:rPr lang="vi-VN" err="1"/>
            <a:t>báo</a:t>
          </a:r>
          <a:r>
            <a:rPr lang="vi-VN"/>
            <a:t> trên </a:t>
          </a:r>
          <a:r>
            <a:rPr lang="vi-VN" err="1"/>
            <a:t>chuỗi</a:t>
          </a:r>
          <a:r>
            <a:rPr lang="vi-VN"/>
            <a:t> </a:t>
          </a:r>
          <a:r>
            <a:rPr lang="vi-VN" err="1"/>
            <a:t>thời</a:t>
          </a:r>
          <a:r>
            <a:rPr lang="vi-VN"/>
            <a:t> gian </a:t>
          </a:r>
          <a:r>
            <a:rPr lang="vi-VN" err="1"/>
            <a:t>sử</a:t>
          </a:r>
          <a:r>
            <a:rPr lang="vi-VN"/>
            <a:t> </a:t>
          </a:r>
          <a:r>
            <a:rPr lang="vi-VN" err="1"/>
            <a:t>dụng</a:t>
          </a:r>
          <a:r>
            <a:rPr lang="vi-VN"/>
            <a:t> mô </a:t>
          </a:r>
          <a:r>
            <a:rPr lang="vi-VN" err="1"/>
            <a:t>hình</a:t>
          </a:r>
          <a:r>
            <a:rPr lang="vi-VN"/>
            <a:t> lai </a:t>
          </a:r>
          <a:r>
            <a:rPr lang="vi-VN" err="1"/>
            <a:t>ghép</a:t>
          </a:r>
          <a:r>
            <a:rPr lang="vi-VN"/>
            <a:t> ARIMA </a:t>
          </a:r>
          <a:r>
            <a:rPr lang="vi-VN" err="1"/>
            <a:t>và</a:t>
          </a:r>
          <a:r>
            <a:rPr lang="vi-VN"/>
            <a:t> LSTM</a:t>
          </a:r>
          <a:endParaRPr lang="en-US"/>
        </a:p>
      </dgm:t>
    </dgm:pt>
    <dgm:pt modelId="{099B0B45-BD2B-499E-AA06-C14B4E502F3F}" type="parTrans" cxnId="{D5B8BBD2-3535-43B3-AC76-7869F4E140BE}">
      <dgm:prSet/>
      <dgm:spPr/>
      <dgm:t>
        <a:bodyPr/>
        <a:lstStyle/>
        <a:p>
          <a:endParaRPr lang="en-US"/>
        </a:p>
      </dgm:t>
    </dgm:pt>
    <dgm:pt modelId="{3720688B-144B-4039-BAB9-8A824D860535}" type="sibTrans" cxnId="{D5B8BBD2-3535-43B3-AC76-7869F4E140BE}">
      <dgm:prSet/>
      <dgm:spPr/>
      <dgm:t>
        <a:bodyPr/>
        <a:lstStyle/>
        <a:p>
          <a:endParaRPr lang="en-US"/>
        </a:p>
      </dgm:t>
    </dgm:pt>
    <dgm:pt modelId="{AE17DBDA-960E-41BC-A4ED-D1992B411554}">
      <dgm:prSet/>
      <dgm:spPr/>
      <dgm:t>
        <a:bodyPr/>
        <a:lstStyle/>
        <a:p>
          <a:pPr rtl="0"/>
          <a:r>
            <a:rPr lang="vi-VN" dirty="0"/>
            <a:t> </a:t>
          </a:r>
          <a:r>
            <a:rPr lang="en-US" dirty="0" err="1" smtClean="0">
              <a:latin typeface="Arial" panose="020B0604020202020204" pitchFamily="34" charset="0"/>
              <a:cs typeface="Arial" panose="020B0604020202020204" pitchFamily="34" charset="0"/>
            </a:rPr>
            <a:t>Chương</a:t>
          </a:r>
          <a:r>
            <a:rPr lang="en-US" dirty="0" smtClean="0">
              <a:latin typeface="Arial" panose="020B0604020202020204" pitchFamily="34" charset="0"/>
              <a:cs typeface="Arial" panose="020B0604020202020204" pitchFamily="34" charset="0"/>
            </a:rPr>
            <a:t> 6: </a:t>
          </a:r>
          <a:r>
            <a:rPr lang="en-US" dirty="0" err="1" smtClean="0">
              <a:latin typeface="Arial" panose="020B0604020202020204" pitchFamily="34" charset="0"/>
              <a:cs typeface="Arial" panose="020B0604020202020204" pitchFamily="34" charset="0"/>
            </a:rPr>
            <a:t>Triển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khai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thực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nghiệm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đánh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mô</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hình</a:t>
          </a:r>
          <a:endParaRPr lang="en-US" dirty="0">
            <a:latin typeface="Arial" panose="020B0604020202020204" pitchFamily="34" charset="0"/>
            <a:cs typeface="Arial" panose="020B0604020202020204" pitchFamily="34" charset="0"/>
          </a:endParaRPr>
        </a:p>
      </dgm:t>
    </dgm:pt>
    <dgm:pt modelId="{258C3E33-3FD4-48CB-93E4-BC59159D29A0}" type="parTrans" cxnId="{541322D4-67F4-40B4-9416-E59AA5BBABA2}">
      <dgm:prSet/>
      <dgm:spPr/>
      <dgm:t>
        <a:bodyPr/>
        <a:lstStyle/>
        <a:p>
          <a:endParaRPr lang="en-US"/>
        </a:p>
      </dgm:t>
    </dgm:pt>
    <dgm:pt modelId="{651FF2AC-1EDF-4428-A40F-61B8D67A66FE}" type="sibTrans" cxnId="{541322D4-67F4-40B4-9416-E59AA5BBABA2}">
      <dgm:prSet/>
      <dgm:spPr/>
      <dgm:t>
        <a:bodyPr/>
        <a:lstStyle/>
        <a:p>
          <a:endParaRPr lang="en-US"/>
        </a:p>
      </dgm:t>
    </dgm:pt>
    <dgm:pt modelId="{E7AF346A-71DC-40B8-AB08-40D12ED7589D}">
      <dgm:prSet/>
      <dgm:spPr/>
      <dgm:t>
        <a:bodyPr/>
        <a:lstStyle/>
        <a:p>
          <a:pPr rtl="0"/>
          <a:r>
            <a:rPr lang="vi-VN" dirty="0" smtClean="0"/>
            <a:t>Chương </a:t>
          </a:r>
          <a:r>
            <a:rPr lang="en-US" dirty="0" smtClean="0"/>
            <a:t>7</a:t>
          </a:r>
          <a:r>
            <a:rPr lang="vi-VN" dirty="0" smtClean="0"/>
            <a:t>: Cài đặt mội trường và thực nghiệm mô hình</a:t>
          </a:r>
          <a:endParaRPr lang="en-US" dirty="0"/>
        </a:p>
      </dgm:t>
    </dgm:pt>
    <dgm:pt modelId="{42EF829B-3295-4999-BE25-177ABCE68C6A}" type="parTrans" cxnId="{C00696E1-9932-445C-95F4-F5105C7BF84A}">
      <dgm:prSet/>
      <dgm:spPr/>
      <dgm:t>
        <a:bodyPr/>
        <a:lstStyle/>
        <a:p>
          <a:endParaRPr lang="en-US"/>
        </a:p>
      </dgm:t>
    </dgm:pt>
    <dgm:pt modelId="{96E9CC95-A350-48EE-A3E0-32AAAF4C63E9}" type="sibTrans" cxnId="{C00696E1-9932-445C-95F4-F5105C7BF84A}">
      <dgm:prSet/>
      <dgm:spPr/>
      <dgm:t>
        <a:bodyPr/>
        <a:lstStyle/>
        <a:p>
          <a:endParaRPr lang="en-US"/>
        </a:p>
      </dgm:t>
    </dgm:pt>
    <dgm:pt modelId="{F0CCD414-45FA-4DFD-AC30-09DCD9A625E6}" type="pres">
      <dgm:prSet presAssocID="{0427C009-E2A3-4DDF-A4B1-7AA478C121CE}" presName="Name0" presStyleCnt="0">
        <dgm:presLayoutVars>
          <dgm:dir/>
          <dgm:resizeHandles val="exact"/>
        </dgm:presLayoutVars>
      </dgm:prSet>
      <dgm:spPr/>
      <dgm:t>
        <a:bodyPr/>
        <a:lstStyle/>
        <a:p>
          <a:endParaRPr lang="en-US"/>
        </a:p>
      </dgm:t>
    </dgm:pt>
    <dgm:pt modelId="{2591E65C-730F-454D-BD34-E22AD0044C43}" type="pres">
      <dgm:prSet presAssocID="{C96CD704-2B98-4249-90C0-FDFBEC6EC8D9}" presName="node" presStyleLbl="node1" presStyleIdx="0" presStyleCnt="7">
        <dgm:presLayoutVars>
          <dgm:bulletEnabled val="1"/>
        </dgm:presLayoutVars>
      </dgm:prSet>
      <dgm:spPr/>
      <dgm:t>
        <a:bodyPr/>
        <a:lstStyle/>
        <a:p>
          <a:endParaRPr lang="en-US"/>
        </a:p>
      </dgm:t>
    </dgm:pt>
    <dgm:pt modelId="{69ED0A8C-E6C6-4FD4-AAF5-82FC37567B7C}" type="pres">
      <dgm:prSet presAssocID="{5B0E4302-6661-454C-8FA3-FE9B9414815A}" presName="sibTrans" presStyleLbl="sibTrans1D1" presStyleIdx="0" presStyleCnt="6"/>
      <dgm:spPr/>
      <dgm:t>
        <a:bodyPr/>
        <a:lstStyle/>
        <a:p>
          <a:endParaRPr lang="en-US"/>
        </a:p>
      </dgm:t>
    </dgm:pt>
    <dgm:pt modelId="{0DA5CEAF-776D-4797-A6E2-DDE0FCE62F05}" type="pres">
      <dgm:prSet presAssocID="{5B0E4302-6661-454C-8FA3-FE9B9414815A}" presName="connectorText" presStyleLbl="sibTrans1D1" presStyleIdx="0" presStyleCnt="6"/>
      <dgm:spPr/>
      <dgm:t>
        <a:bodyPr/>
        <a:lstStyle/>
        <a:p>
          <a:endParaRPr lang="en-US"/>
        </a:p>
      </dgm:t>
    </dgm:pt>
    <dgm:pt modelId="{090A1E34-B179-4E03-A3F5-9B0B15CE6469}" type="pres">
      <dgm:prSet presAssocID="{48973CEA-AF70-4845-B2A4-540B2834363F}" presName="node" presStyleLbl="node1" presStyleIdx="1" presStyleCnt="7">
        <dgm:presLayoutVars>
          <dgm:bulletEnabled val="1"/>
        </dgm:presLayoutVars>
      </dgm:prSet>
      <dgm:spPr/>
      <dgm:t>
        <a:bodyPr/>
        <a:lstStyle/>
        <a:p>
          <a:endParaRPr lang="en-US"/>
        </a:p>
      </dgm:t>
    </dgm:pt>
    <dgm:pt modelId="{D7020A35-AD66-4AA5-A762-3CEC58ECEA79}" type="pres">
      <dgm:prSet presAssocID="{686B82BE-204A-42CA-97F8-8AE3DE868D5B}" presName="sibTrans" presStyleLbl="sibTrans1D1" presStyleIdx="1" presStyleCnt="6"/>
      <dgm:spPr/>
      <dgm:t>
        <a:bodyPr/>
        <a:lstStyle/>
        <a:p>
          <a:endParaRPr lang="en-US"/>
        </a:p>
      </dgm:t>
    </dgm:pt>
    <dgm:pt modelId="{332931DB-72F5-4170-AA5E-675EF5C97249}" type="pres">
      <dgm:prSet presAssocID="{686B82BE-204A-42CA-97F8-8AE3DE868D5B}" presName="connectorText" presStyleLbl="sibTrans1D1" presStyleIdx="1" presStyleCnt="6"/>
      <dgm:spPr/>
      <dgm:t>
        <a:bodyPr/>
        <a:lstStyle/>
        <a:p>
          <a:endParaRPr lang="en-US"/>
        </a:p>
      </dgm:t>
    </dgm:pt>
    <dgm:pt modelId="{AC184A69-A7DB-475A-B6D5-580608E73B4A}" type="pres">
      <dgm:prSet presAssocID="{6106C920-3768-4367-8CD2-F4330EEC7E80}" presName="node" presStyleLbl="node1" presStyleIdx="2" presStyleCnt="7">
        <dgm:presLayoutVars>
          <dgm:bulletEnabled val="1"/>
        </dgm:presLayoutVars>
      </dgm:prSet>
      <dgm:spPr/>
      <dgm:t>
        <a:bodyPr/>
        <a:lstStyle/>
        <a:p>
          <a:endParaRPr lang="en-US"/>
        </a:p>
      </dgm:t>
    </dgm:pt>
    <dgm:pt modelId="{0882E918-0496-4285-B16B-E8FFCD8A47E7}" type="pres">
      <dgm:prSet presAssocID="{5EFC25F9-4E46-4783-B331-59C24932B2BE}" presName="sibTrans" presStyleLbl="sibTrans1D1" presStyleIdx="2" presStyleCnt="6"/>
      <dgm:spPr/>
      <dgm:t>
        <a:bodyPr/>
        <a:lstStyle/>
        <a:p>
          <a:endParaRPr lang="en-US"/>
        </a:p>
      </dgm:t>
    </dgm:pt>
    <dgm:pt modelId="{89D4F08B-35F0-47DC-A7A3-99FB3FFDE43C}" type="pres">
      <dgm:prSet presAssocID="{5EFC25F9-4E46-4783-B331-59C24932B2BE}" presName="connectorText" presStyleLbl="sibTrans1D1" presStyleIdx="2" presStyleCnt="6"/>
      <dgm:spPr/>
      <dgm:t>
        <a:bodyPr/>
        <a:lstStyle/>
        <a:p>
          <a:endParaRPr lang="en-US"/>
        </a:p>
      </dgm:t>
    </dgm:pt>
    <dgm:pt modelId="{EBDC7392-7305-4EE1-A095-D9A4CFB25ADA}" type="pres">
      <dgm:prSet presAssocID="{0B57942D-22FB-4FC6-844C-20D22D7A4B5A}" presName="node" presStyleLbl="node1" presStyleIdx="3" presStyleCnt="7">
        <dgm:presLayoutVars>
          <dgm:bulletEnabled val="1"/>
        </dgm:presLayoutVars>
      </dgm:prSet>
      <dgm:spPr/>
      <dgm:t>
        <a:bodyPr/>
        <a:lstStyle/>
        <a:p>
          <a:endParaRPr lang="en-US"/>
        </a:p>
      </dgm:t>
    </dgm:pt>
    <dgm:pt modelId="{598B2F59-6D39-4E1D-ACBB-92A920833560}" type="pres">
      <dgm:prSet presAssocID="{0F045655-5E82-42D2-BF3A-AA0448A6D076}" presName="sibTrans" presStyleLbl="sibTrans1D1" presStyleIdx="3" presStyleCnt="6"/>
      <dgm:spPr/>
      <dgm:t>
        <a:bodyPr/>
        <a:lstStyle/>
        <a:p>
          <a:endParaRPr lang="en-US"/>
        </a:p>
      </dgm:t>
    </dgm:pt>
    <dgm:pt modelId="{0C825802-7B9D-4134-B357-55A4A0CF74D6}" type="pres">
      <dgm:prSet presAssocID="{0F045655-5E82-42D2-BF3A-AA0448A6D076}" presName="connectorText" presStyleLbl="sibTrans1D1" presStyleIdx="3" presStyleCnt="6"/>
      <dgm:spPr/>
      <dgm:t>
        <a:bodyPr/>
        <a:lstStyle/>
        <a:p>
          <a:endParaRPr lang="en-US"/>
        </a:p>
      </dgm:t>
    </dgm:pt>
    <dgm:pt modelId="{53C812E8-BDC9-4347-B330-81E1D7AC94BA}" type="pres">
      <dgm:prSet presAssocID="{B2CBF1D0-4AF6-44A0-AE88-F7C4D4B6B287}" presName="node" presStyleLbl="node1" presStyleIdx="4" presStyleCnt="7">
        <dgm:presLayoutVars>
          <dgm:bulletEnabled val="1"/>
        </dgm:presLayoutVars>
      </dgm:prSet>
      <dgm:spPr/>
      <dgm:t>
        <a:bodyPr/>
        <a:lstStyle/>
        <a:p>
          <a:endParaRPr lang="en-US"/>
        </a:p>
      </dgm:t>
    </dgm:pt>
    <dgm:pt modelId="{E4D1F6F9-AC22-40EB-9B6A-92A819CA1DCE}" type="pres">
      <dgm:prSet presAssocID="{3720688B-144B-4039-BAB9-8A824D860535}" presName="sibTrans" presStyleLbl="sibTrans1D1" presStyleIdx="4" presStyleCnt="6"/>
      <dgm:spPr/>
      <dgm:t>
        <a:bodyPr/>
        <a:lstStyle/>
        <a:p>
          <a:endParaRPr lang="en-US"/>
        </a:p>
      </dgm:t>
    </dgm:pt>
    <dgm:pt modelId="{7A89E7FF-8C1D-4971-932B-E1054FEEAEC7}" type="pres">
      <dgm:prSet presAssocID="{3720688B-144B-4039-BAB9-8A824D860535}" presName="connectorText" presStyleLbl="sibTrans1D1" presStyleIdx="4" presStyleCnt="6"/>
      <dgm:spPr/>
      <dgm:t>
        <a:bodyPr/>
        <a:lstStyle/>
        <a:p>
          <a:endParaRPr lang="en-US"/>
        </a:p>
      </dgm:t>
    </dgm:pt>
    <dgm:pt modelId="{5213ECDF-1CE7-48AE-B57A-7DB10990A95C}" type="pres">
      <dgm:prSet presAssocID="{AE17DBDA-960E-41BC-A4ED-D1992B411554}" presName="node" presStyleLbl="node1" presStyleIdx="5" presStyleCnt="7">
        <dgm:presLayoutVars>
          <dgm:bulletEnabled val="1"/>
        </dgm:presLayoutVars>
      </dgm:prSet>
      <dgm:spPr/>
      <dgm:t>
        <a:bodyPr/>
        <a:lstStyle/>
        <a:p>
          <a:endParaRPr lang="en-US"/>
        </a:p>
      </dgm:t>
    </dgm:pt>
    <dgm:pt modelId="{D91D3694-E659-4677-9483-980AC52D9146}" type="pres">
      <dgm:prSet presAssocID="{651FF2AC-1EDF-4428-A40F-61B8D67A66FE}" presName="sibTrans" presStyleLbl="sibTrans1D1" presStyleIdx="5" presStyleCnt="6"/>
      <dgm:spPr/>
      <dgm:t>
        <a:bodyPr/>
        <a:lstStyle/>
        <a:p>
          <a:endParaRPr lang="en-US"/>
        </a:p>
      </dgm:t>
    </dgm:pt>
    <dgm:pt modelId="{1EE5B5E3-688C-4D44-A372-D8372086B577}" type="pres">
      <dgm:prSet presAssocID="{651FF2AC-1EDF-4428-A40F-61B8D67A66FE}" presName="connectorText" presStyleLbl="sibTrans1D1" presStyleIdx="5" presStyleCnt="6"/>
      <dgm:spPr/>
      <dgm:t>
        <a:bodyPr/>
        <a:lstStyle/>
        <a:p>
          <a:endParaRPr lang="en-US"/>
        </a:p>
      </dgm:t>
    </dgm:pt>
    <dgm:pt modelId="{D59E94D6-5E1D-4DB2-AF3E-99311F6DCB4D}" type="pres">
      <dgm:prSet presAssocID="{E7AF346A-71DC-40B8-AB08-40D12ED7589D}" presName="node" presStyleLbl="node1" presStyleIdx="6" presStyleCnt="7">
        <dgm:presLayoutVars>
          <dgm:bulletEnabled val="1"/>
        </dgm:presLayoutVars>
      </dgm:prSet>
      <dgm:spPr/>
      <dgm:t>
        <a:bodyPr/>
        <a:lstStyle/>
        <a:p>
          <a:endParaRPr lang="en-US"/>
        </a:p>
      </dgm:t>
    </dgm:pt>
  </dgm:ptLst>
  <dgm:cxnLst>
    <dgm:cxn modelId="{6875FC5E-9A26-4C6C-A203-AC21B9DF799B}" type="presOf" srcId="{6106C920-3768-4367-8CD2-F4330EEC7E80}" destId="{AC184A69-A7DB-475A-B6D5-580608E73B4A}" srcOrd="0" destOrd="0" presId="urn:microsoft.com/office/officeart/2016/7/layout/RepeatingBendingProcessNew"/>
    <dgm:cxn modelId="{F71F4216-A082-49B5-B40A-C0BAE2162ABE}" type="presOf" srcId="{E7AF346A-71DC-40B8-AB08-40D12ED7589D}" destId="{D59E94D6-5E1D-4DB2-AF3E-99311F6DCB4D}" srcOrd="0" destOrd="0" presId="urn:microsoft.com/office/officeart/2016/7/layout/RepeatingBendingProcessNew"/>
    <dgm:cxn modelId="{308285C6-475D-46FA-AEF5-418B64B35DB0}" type="presOf" srcId="{651FF2AC-1EDF-4428-A40F-61B8D67A66FE}" destId="{1EE5B5E3-688C-4D44-A372-D8372086B577}" srcOrd="1" destOrd="0" presId="urn:microsoft.com/office/officeart/2016/7/layout/RepeatingBendingProcessNew"/>
    <dgm:cxn modelId="{5233E2B4-AB02-473A-9AEE-37CC57E2E1CF}" type="presOf" srcId="{0427C009-E2A3-4DDF-A4B1-7AA478C121CE}" destId="{F0CCD414-45FA-4DFD-AC30-09DCD9A625E6}" srcOrd="0" destOrd="0" presId="urn:microsoft.com/office/officeart/2016/7/layout/RepeatingBendingProcessNew"/>
    <dgm:cxn modelId="{C5AC982C-670C-4758-A8C6-7805FB70DE00}" type="presOf" srcId="{48973CEA-AF70-4845-B2A4-540B2834363F}" destId="{090A1E34-B179-4E03-A3F5-9B0B15CE6469}" srcOrd="0" destOrd="0" presId="urn:microsoft.com/office/officeart/2016/7/layout/RepeatingBendingProcessNew"/>
    <dgm:cxn modelId="{AB1C3CA8-BCD8-493E-B949-B1B97FF67FAB}" type="presOf" srcId="{0B57942D-22FB-4FC6-844C-20D22D7A4B5A}" destId="{EBDC7392-7305-4EE1-A095-D9A4CFB25ADA}" srcOrd="0" destOrd="0" presId="urn:microsoft.com/office/officeart/2016/7/layout/RepeatingBendingProcessNew"/>
    <dgm:cxn modelId="{D17CDD76-656D-406E-9BD2-96B6A406E8CB}" type="presOf" srcId="{3720688B-144B-4039-BAB9-8A824D860535}" destId="{7A89E7FF-8C1D-4971-932B-E1054FEEAEC7}" srcOrd="1" destOrd="0" presId="urn:microsoft.com/office/officeart/2016/7/layout/RepeatingBendingProcessNew"/>
    <dgm:cxn modelId="{C00696E1-9932-445C-95F4-F5105C7BF84A}" srcId="{0427C009-E2A3-4DDF-A4B1-7AA478C121CE}" destId="{E7AF346A-71DC-40B8-AB08-40D12ED7589D}" srcOrd="6" destOrd="0" parTransId="{42EF829B-3295-4999-BE25-177ABCE68C6A}" sibTransId="{96E9CC95-A350-48EE-A3E0-32AAAF4C63E9}"/>
    <dgm:cxn modelId="{26C59465-A7F4-4033-A0A7-0B446229BE79}" type="presOf" srcId="{5B0E4302-6661-454C-8FA3-FE9B9414815A}" destId="{0DA5CEAF-776D-4797-A6E2-DDE0FCE62F05}" srcOrd="1" destOrd="0" presId="urn:microsoft.com/office/officeart/2016/7/layout/RepeatingBendingProcessNew"/>
    <dgm:cxn modelId="{09AE79DB-E4A7-452E-AB8B-651A070EEBA6}" type="presOf" srcId="{5EFC25F9-4E46-4783-B331-59C24932B2BE}" destId="{0882E918-0496-4285-B16B-E8FFCD8A47E7}" srcOrd="0" destOrd="0" presId="urn:microsoft.com/office/officeart/2016/7/layout/RepeatingBendingProcessNew"/>
    <dgm:cxn modelId="{49C64FD2-386C-48D5-959D-07601E5EE4F2}" srcId="{0427C009-E2A3-4DDF-A4B1-7AA478C121CE}" destId="{48973CEA-AF70-4845-B2A4-540B2834363F}" srcOrd="1" destOrd="0" parTransId="{24DE0AEE-17DC-4B57-828D-DE30C62D0939}" sibTransId="{686B82BE-204A-42CA-97F8-8AE3DE868D5B}"/>
    <dgm:cxn modelId="{D15CCE83-851A-4B4A-BC34-0FDBBEB93CE8}" srcId="{0427C009-E2A3-4DDF-A4B1-7AA478C121CE}" destId="{C96CD704-2B98-4249-90C0-FDFBEC6EC8D9}" srcOrd="0" destOrd="0" parTransId="{9862D9A9-35C8-4D2D-92C3-0364BF5AAB43}" sibTransId="{5B0E4302-6661-454C-8FA3-FE9B9414815A}"/>
    <dgm:cxn modelId="{70829B5A-FA14-40F6-B88D-72040C99DF4C}" type="presOf" srcId="{5B0E4302-6661-454C-8FA3-FE9B9414815A}" destId="{69ED0A8C-E6C6-4FD4-AAF5-82FC37567B7C}" srcOrd="0" destOrd="0" presId="urn:microsoft.com/office/officeart/2016/7/layout/RepeatingBendingProcessNew"/>
    <dgm:cxn modelId="{B8C499DC-003E-423E-9C37-0893F930C441}" type="presOf" srcId="{0F045655-5E82-42D2-BF3A-AA0448A6D076}" destId="{598B2F59-6D39-4E1D-ACBB-92A920833560}" srcOrd="0" destOrd="0" presId="urn:microsoft.com/office/officeart/2016/7/layout/RepeatingBendingProcessNew"/>
    <dgm:cxn modelId="{F605D158-DA12-48E9-8B43-4563883A3C0C}" type="presOf" srcId="{0F045655-5E82-42D2-BF3A-AA0448A6D076}" destId="{0C825802-7B9D-4134-B357-55A4A0CF74D6}" srcOrd="1" destOrd="0" presId="urn:microsoft.com/office/officeart/2016/7/layout/RepeatingBendingProcessNew"/>
    <dgm:cxn modelId="{8FE3FCA5-AC12-4984-8AA1-CB181390AAC4}" type="presOf" srcId="{686B82BE-204A-42CA-97F8-8AE3DE868D5B}" destId="{332931DB-72F5-4170-AA5E-675EF5C97249}" srcOrd="1" destOrd="0" presId="urn:microsoft.com/office/officeart/2016/7/layout/RepeatingBendingProcessNew"/>
    <dgm:cxn modelId="{D5B8BBD2-3535-43B3-AC76-7869F4E140BE}" srcId="{0427C009-E2A3-4DDF-A4B1-7AA478C121CE}" destId="{B2CBF1D0-4AF6-44A0-AE88-F7C4D4B6B287}" srcOrd="4" destOrd="0" parTransId="{099B0B45-BD2B-499E-AA06-C14B4E502F3F}" sibTransId="{3720688B-144B-4039-BAB9-8A824D860535}"/>
    <dgm:cxn modelId="{AD4C52BA-D486-4929-BC10-597748677C5F}" srcId="{0427C009-E2A3-4DDF-A4B1-7AA478C121CE}" destId="{6106C920-3768-4367-8CD2-F4330EEC7E80}" srcOrd="2" destOrd="0" parTransId="{821D02E7-F3D1-4C8A-B32A-BF797FA5E59C}" sibTransId="{5EFC25F9-4E46-4783-B331-59C24932B2BE}"/>
    <dgm:cxn modelId="{EA8A4DA3-B76E-4EFE-9F39-E36323458224}" srcId="{0427C009-E2A3-4DDF-A4B1-7AA478C121CE}" destId="{0B57942D-22FB-4FC6-844C-20D22D7A4B5A}" srcOrd="3" destOrd="0" parTransId="{4700AF50-AEF2-45C5-8B44-A2310EC7BC3D}" sibTransId="{0F045655-5E82-42D2-BF3A-AA0448A6D076}"/>
    <dgm:cxn modelId="{226A39D3-ED69-4B1F-9865-DD05DB47E3A5}" type="presOf" srcId="{C96CD704-2B98-4249-90C0-FDFBEC6EC8D9}" destId="{2591E65C-730F-454D-BD34-E22AD0044C43}" srcOrd="0" destOrd="0" presId="urn:microsoft.com/office/officeart/2016/7/layout/RepeatingBendingProcessNew"/>
    <dgm:cxn modelId="{FEF9C1C5-0766-4361-B6D0-23685B6F5999}" type="presOf" srcId="{AE17DBDA-960E-41BC-A4ED-D1992B411554}" destId="{5213ECDF-1CE7-48AE-B57A-7DB10990A95C}" srcOrd="0" destOrd="0" presId="urn:microsoft.com/office/officeart/2016/7/layout/RepeatingBendingProcessNew"/>
    <dgm:cxn modelId="{49F42719-BD94-4214-9E3F-063F5E9B8E84}" type="presOf" srcId="{651FF2AC-1EDF-4428-A40F-61B8D67A66FE}" destId="{D91D3694-E659-4677-9483-980AC52D9146}" srcOrd="0" destOrd="0" presId="urn:microsoft.com/office/officeart/2016/7/layout/RepeatingBendingProcessNew"/>
    <dgm:cxn modelId="{541322D4-67F4-40B4-9416-E59AA5BBABA2}" srcId="{0427C009-E2A3-4DDF-A4B1-7AA478C121CE}" destId="{AE17DBDA-960E-41BC-A4ED-D1992B411554}" srcOrd="5" destOrd="0" parTransId="{258C3E33-3FD4-48CB-93E4-BC59159D29A0}" sibTransId="{651FF2AC-1EDF-4428-A40F-61B8D67A66FE}"/>
    <dgm:cxn modelId="{A8BA34A8-6155-484D-90D3-0EE0BE0A841E}" type="presOf" srcId="{686B82BE-204A-42CA-97F8-8AE3DE868D5B}" destId="{D7020A35-AD66-4AA5-A762-3CEC58ECEA79}" srcOrd="0" destOrd="0" presId="urn:microsoft.com/office/officeart/2016/7/layout/RepeatingBendingProcessNew"/>
    <dgm:cxn modelId="{94F4A347-CAD2-4FFD-8EB9-92334D76290E}" type="presOf" srcId="{3720688B-144B-4039-BAB9-8A824D860535}" destId="{E4D1F6F9-AC22-40EB-9B6A-92A819CA1DCE}" srcOrd="0" destOrd="0" presId="urn:microsoft.com/office/officeart/2016/7/layout/RepeatingBendingProcessNew"/>
    <dgm:cxn modelId="{F05AE4B8-F930-43DA-9DEB-5595761BE8A8}" type="presOf" srcId="{5EFC25F9-4E46-4783-B331-59C24932B2BE}" destId="{89D4F08B-35F0-47DC-A7A3-99FB3FFDE43C}" srcOrd="1" destOrd="0" presId="urn:microsoft.com/office/officeart/2016/7/layout/RepeatingBendingProcessNew"/>
    <dgm:cxn modelId="{BAFCCD04-C43D-4CB3-ABAA-1660D64445AD}" type="presOf" srcId="{B2CBF1D0-4AF6-44A0-AE88-F7C4D4B6B287}" destId="{53C812E8-BDC9-4347-B330-81E1D7AC94BA}" srcOrd="0" destOrd="0" presId="urn:microsoft.com/office/officeart/2016/7/layout/RepeatingBendingProcessNew"/>
    <dgm:cxn modelId="{49E8D7D0-BC08-4697-90BE-1900D65E8238}" type="presParOf" srcId="{F0CCD414-45FA-4DFD-AC30-09DCD9A625E6}" destId="{2591E65C-730F-454D-BD34-E22AD0044C43}" srcOrd="0" destOrd="0" presId="urn:microsoft.com/office/officeart/2016/7/layout/RepeatingBendingProcessNew"/>
    <dgm:cxn modelId="{579EE9C7-7999-4844-B6D2-2083CF1F4CAA}" type="presParOf" srcId="{F0CCD414-45FA-4DFD-AC30-09DCD9A625E6}" destId="{69ED0A8C-E6C6-4FD4-AAF5-82FC37567B7C}" srcOrd="1" destOrd="0" presId="urn:microsoft.com/office/officeart/2016/7/layout/RepeatingBendingProcessNew"/>
    <dgm:cxn modelId="{8B5BCF0D-2AB4-4C8C-8B6C-CE3C85DF1AA9}" type="presParOf" srcId="{69ED0A8C-E6C6-4FD4-AAF5-82FC37567B7C}" destId="{0DA5CEAF-776D-4797-A6E2-DDE0FCE62F05}" srcOrd="0" destOrd="0" presId="urn:microsoft.com/office/officeart/2016/7/layout/RepeatingBendingProcessNew"/>
    <dgm:cxn modelId="{3347E2B0-2FE7-4D18-8ECF-9B1E12F321C3}" type="presParOf" srcId="{F0CCD414-45FA-4DFD-AC30-09DCD9A625E6}" destId="{090A1E34-B179-4E03-A3F5-9B0B15CE6469}" srcOrd="2" destOrd="0" presId="urn:microsoft.com/office/officeart/2016/7/layout/RepeatingBendingProcessNew"/>
    <dgm:cxn modelId="{FB4567A6-E19B-4A34-B9E9-285FF26ABA2F}" type="presParOf" srcId="{F0CCD414-45FA-4DFD-AC30-09DCD9A625E6}" destId="{D7020A35-AD66-4AA5-A762-3CEC58ECEA79}" srcOrd="3" destOrd="0" presId="urn:microsoft.com/office/officeart/2016/7/layout/RepeatingBendingProcessNew"/>
    <dgm:cxn modelId="{971EE065-DA97-47B8-9807-C515B61611EC}" type="presParOf" srcId="{D7020A35-AD66-4AA5-A762-3CEC58ECEA79}" destId="{332931DB-72F5-4170-AA5E-675EF5C97249}" srcOrd="0" destOrd="0" presId="urn:microsoft.com/office/officeart/2016/7/layout/RepeatingBendingProcessNew"/>
    <dgm:cxn modelId="{D62CC801-6610-4C7F-95E3-64EA9132403F}" type="presParOf" srcId="{F0CCD414-45FA-4DFD-AC30-09DCD9A625E6}" destId="{AC184A69-A7DB-475A-B6D5-580608E73B4A}" srcOrd="4" destOrd="0" presId="urn:microsoft.com/office/officeart/2016/7/layout/RepeatingBendingProcessNew"/>
    <dgm:cxn modelId="{D83C321A-B265-4D68-9AC0-DA2F23756BE6}" type="presParOf" srcId="{F0CCD414-45FA-4DFD-AC30-09DCD9A625E6}" destId="{0882E918-0496-4285-B16B-E8FFCD8A47E7}" srcOrd="5" destOrd="0" presId="urn:microsoft.com/office/officeart/2016/7/layout/RepeatingBendingProcessNew"/>
    <dgm:cxn modelId="{127EE1FE-685D-4D8B-BA65-5CF54401C0EF}" type="presParOf" srcId="{0882E918-0496-4285-B16B-E8FFCD8A47E7}" destId="{89D4F08B-35F0-47DC-A7A3-99FB3FFDE43C}" srcOrd="0" destOrd="0" presId="urn:microsoft.com/office/officeart/2016/7/layout/RepeatingBendingProcessNew"/>
    <dgm:cxn modelId="{0F59CBEB-E637-448E-9EAA-FF178B6B7F15}" type="presParOf" srcId="{F0CCD414-45FA-4DFD-AC30-09DCD9A625E6}" destId="{EBDC7392-7305-4EE1-A095-D9A4CFB25ADA}" srcOrd="6" destOrd="0" presId="urn:microsoft.com/office/officeart/2016/7/layout/RepeatingBendingProcessNew"/>
    <dgm:cxn modelId="{62ABB6BD-800C-4174-99C8-B66962271859}" type="presParOf" srcId="{F0CCD414-45FA-4DFD-AC30-09DCD9A625E6}" destId="{598B2F59-6D39-4E1D-ACBB-92A920833560}" srcOrd="7" destOrd="0" presId="urn:microsoft.com/office/officeart/2016/7/layout/RepeatingBendingProcessNew"/>
    <dgm:cxn modelId="{4299D3BA-FBE5-455B-84C1-53A61D9F888C}" type="presParOf" srcId="{598B2F59-6D39-4E1D-ACBB-92A920833560}" destId="{0C825802-7B9D-4134-B357-55A4A0CF74D6}" srcOrd="0" destOrd="0" presId="urn:microsoft.com/office/officeart/2016/7/layout/RepeatingBendingProcessNew"/>
    <dgm:cxn modelId="{35DFAF40-82DB-48FF-9091-4DE9994A36B8}" type="presParOf" srcId="{F0CCD414-45FA-4DFD-AC30-09DCD9A625E6}" destId="{53C812E8-BDC9-4347-B330-81E1D7AC94BA}" srcOrd="8" destOrd="0" presId="urn:microsoft.com/office/officeart/2016/7/layout/RepeatingBendingProcessNew"/>
    <dgm:cxn modelId="{D2867FE5-9751-4283-8FFD-A51E0E85F69E}" type="presParOf" srcId="{F0CCD414-45FA-4DFD-AC30-09DCD9A625E6}" destId="{E4D1F6F9-AC22-40EB-9B6A-92A819CA1DCE}" srcOrd="9" destOrd="0" presId="urn:microsoft.com/office/officeart/2016/7/layout/RepeatingBendingProcessNew"/>
    <dgm:cxn modelId="{48714E04-46E0-4EF8-8C24-7F1A86092AE7}" type="presParOf" srcId="{E4D1F6F9-AC22-40EB-9B6A-92A819CA1DCE}" destId="{7A89E7FF-8C1D-4971-932B-E1054FEEAEC7}" srcOrd="0" destOrd="0" presId="urn:microsoft.com/office/officeart/2016/7/layout/RepeatingBendingProcessNew"/>
    <dgm:cxn modelId="{A67413B0-896F-457F-BE52-EAF5A1B27BC1}" type="presParOf" srcId="{F0CCD414-45FA-4DFD-AC30-09DCD9A625E6}" destId="{5213ECDF-1CE7-48AE-B57A-7DB10990A95C}" srcOrd="10" destOrd="0" presId="urn:microsoft.com/office/officeart/2016/7/layout/RepeatingBendingProcessNew"/>
    <dgm:cxn modelId="{CB2029FB-D39A-40E4-8646-F03A209A4DC2}" type="presParOf" srcId="{F0CCD414-45FA-4DFD-AC30-09DCD9A625E6}" destId="{D91D3694-E659-4677-9483-980AC52D9146}" srcOrd="11" destOrd="0" presId="urn:microsoft.com/office/officeart/2016/7/layout/RepeatingBendingProcessNew"/>
    <dgm:cxn modelId="{8401AF47-487B-4E33-984B-88970FC462C3}" type="presParOf" srcId="{D91D3694-E659-4677-9483-980AC52D9146}" destId="{1EE5B5E3-688C-4D44-A372-D8372086B577}" srcOrd="0" destOrd="0" presId="urn:microsoft.com/office/officeart/2016/7/layout/RepeatingBendingProcessNew"/>
    <dgm:cxn modelId="{448CCE9F-211E-4E9D-9D2D-F1F6D3B72D30}" type="presParOf" srcId="{F0CCD414-45FA-4DFD-AC30-09DCD9A625E6}" destId="{D59E94D6-5E1D-4DB2-AF3E-99311F6DCB4D}" srcOrd="1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rang chiếu Tiêu đề">
    <p:spTree>
      <p:nvGrpSpPr>
        <p:cNvPr id="1" name=""/>
        <p:cNvGrpSpPr/>
        <p:nvPr/>
      </p:nvGrpSpPr>
      <p:grpSpPr>
        <a:xfrm>
          <a:off x="0" y="0"/>
          <a:ext cx="0" cy="0"/>
          <a:chOff x="0" y="0"/>
          <a:chExt cx="0" cy="0"/>
        </a:xfrm>
      </p:grpSpPr>
      <p:pic>
        <p:nvPicPr>
          <p:cNvPr id="66" name="Hình ảnh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Nhóm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Hình chữ nhật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Hình tự do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Hình tự do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Hình chữ nhật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Hình tự do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Hình tự do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Hình tự do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Hình tự do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Hình tự do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Hình tự do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Hình tự do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Hình tự do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Hình tự do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Hình tự do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Hình tự do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Hình tự do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Hình tự do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Hình tự do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Hình tự do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Hình tự do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Hình tự do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Hình tự do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Hình tự do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Hình tự do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Hình tự do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Hình tự do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Hình tự do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Hình tự do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Hình chữ nhật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Hình tự do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Hình tự do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Hình tự do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Hình tự do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Hình tự do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Hình tự do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Hình tự do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Hình tự do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Hình tự do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Hình tự do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Hình tự do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Hình chữ nhật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Hình tự do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Hình tự do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Hình tự do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Hình tự do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Hình tự do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Hình tự do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Hình tự do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Hình tự do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Hình tự do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Hình tự do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Hình tự do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Hình tự do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Hình tự do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êu đề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vi"/>
              <a:t>Bấm để chỉnh sửa kiểu tiêu đề Bản cái</a:t>
            </a:r>
            <a:endParaRPr lang="en-US"/>
          </a:p>
        </p:txBody>
      </p:sp>
      <p:sp>
        <p:nvSpPr>
          <p:cNvPr id="3" name="Tiêu đề phụ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vi"/>
              <a:t>Bấm để chỉnh sửa kiểu phụ đề của Bản cái</a:t>
            </a:r>
            <a:endParaRPr lang="en-US"/>
          </a:p>
        </p:txBody>
      </p:sp>
      <p:sp>
        <p:nvSpPr>
          <p:cNvPr id="4" name="Chỗ dành sẵn cho Ngày tháng 3"/>
          <p:cNvSpPr>
            <a:spLocks noGrp="1"/>
          </p:cNvSpPr>
          <p:nvPr>
            <p:ph type="dt" sz="half" idx="10"/>
          </p:nvPr>
        </p:nvSpPr>
        <p:spPr>
          <a:xfrm>
            <a:off x="7077511" y="5410201"/>
            <a:ext cx="2743200" cy="365125"/>
          </a:xfrm>
        </p:spPr>
        <p:txBody>
          <a:bodyPr rtlCol="0"/>
          <a:lstStyle/>
          <a:p>
            <a:pPr rtl="0"/>
            <a:fld id="{48A87A34-81AB-432B-8DAE-1953F412C126}" type="datetimeFigureOut">
              <a:rPr lang="en-US" dirty="0"/>
              <a:t>7/18/2022</a:t>
            </a:fld>
            <a:endParaRPr lang="en-US"/>
          </a:p>
        </p:txBody>
      </p:sp>
      <p:sp>
        <p:nvSpPr>
          <p:cNvPr id="5" name="Chỗ dành sẵn cho Chân trang 4"/>
          <p:cNvSpPr>
            <a:spLocks noGrp="1"/>
          </p:cNvSpPr>
          <p:nvPr>
            <p:ph type="ftr" sz="quarter" idx="11"/>
          </p:nvPr>
        </p:nvSpPr>
        <p:spPr>
          <a:xfrm>
            <a:off x="1876424" y="5410201"/>
            <a:ext cx="5124886" cy="365125"/>
          </a:xfrm>
        </p:spPr>
        <p:txBody>
          <a:bodyPr rtlCol="0"/>
          <a:lstStyle/>
          <a:p>
            <a:pPr rtl="0"/>
            <a:endParaRPr lang="en-US"/>
          </a:p>
        </p:txBody>
      </p:sp>
      <p:sp>
        <p:nvSpPr>
          <p:cNvPr id="6" name="Chỗ dành sẵn cho Số hiệu Bản chiếu 5"/>
          <p:cNvSpPr>
            <a:spLocks noGrp="1"/>
          </p:cNvSpPr>
          <p:nvPr>
            <p:ph type="sldNum" sz="quarter" idx="12"/>
          </p:nvPr>
        </p:nvSpPr>
        <p:spPr>
          <a:xfrm>
            <a:off x="9896911" y="5410199"/>
            <a:ext cx="771089" cy="365125"/>
          </a:xfrm>
        </p:spPr>
        <p:txBody>
          <a:bodyPr rtlCol="0"/>
          <a:lstStyle/>
          <a:p>
            <a:pPr rtl="0"/>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ó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1141410" y="4304664"/>
            <a:ext cx="9912355" cy="819355"/>
          </a:xfrm>
        </p:spPr>
        <p:txBody>
          <a:bodyPr rtlCol="0" anchor="b">
            <a:normAutofit/>
          </a:bodyPr>
          <a:lstStyle>
            <a:lvl1pPr>
              <a:defRPr sz="3200"/>
            </a:lvl1pPr>
          </a:lstStyle>
          <a:p>
            <a:pPr rtl="0"/>
            <a:r>
              <a:rPr lang="vi"/>
              <a:t>Bấm để chỉnh sửa kiểu tiêu đề Bản cái</a:t>
            </a:r>
            <a:endParaRPr lang="en-US"/>
          </a:p>
        </p:txBody>
      </p:sp>
      <p:sp>
        <p:nvSpPr>
          <p:cNvPr id="3" name="Chỗ dành sẵn cho Hình ảnh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vi"/>
              <a:t>Bấm vào biểu tượng để thêm ảnh</a:t>
            </a:r>
            <a:endParaRPr lang="en-US"/>
          </a:p>
        </p:txBody>
      </p:sp>
      <p:sp>
        <p:nvSpPr>
          <p:cNvPr id="4" name="Chỗ dành sẵn cho Văn bản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
              <a:t>Bấm để chỉnh sửa kiểu văn bản Bản cái</a:t>
            </a:r>
          </a:p>
        </p:txBody>
      </p:sp>
      <p:sp>
        <p:nvSpPr>
          <p:cNvPr id="5" name="Chỗ dành sẵn cho Ngày tháng 4"/>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6" name="Chỗ dành sẵn cho Chân trang 5"/>
          <p:cNvSpPr>
            <a:spLocks noGrp="1"/>
          </p:cNvSpPr>
          <p:nvPr>
            <p:ph type="ftr" sz="quarter" idx="11"/>
          </p:nvPr>
        </p:nvSpPr>
        <p:spPr/>
        <p:txBody>
          <a:bodyPr rtlCol="0"/>
          <a:lstStyle/>
          <a:p>
            <a:pPr rtl="0"/>
            <a:endParaRPr lang="en-US"/>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1141456" y="609600"/>
            <a:ext cx="9905955" cy="3429000"/>
          </a:xfrm>
        </p:spPr>
        <p:txBody>
          <a:bodyPr rtlCol="0" anchor="ctr">
            <a:normAutofit/>
          </a:bodyPr>
          <a:lstStyle>
            <a:lvl1pPr>
              <a:defRPr sz="3600"/>
            </a:lvl1pPr>
          </a:lstStyle>
          <a:p>
            <a:pPr rtl="0"/>
            <a:r>
              <a:rPr lang="vi"/>
              <a:t>Bấm để chỉnh sửa kiểu tiêu đề Bản cái</a:t>
            </a:r>
            <a:endParaRPr lang="en-US"/>
          </a:p>
        </p:txBody>
      </p:sp>
      <p:sp>
        <p:nvSpPr>
          <p:cNvPr id="4" name="Chỗ dành sẵn cho Văn bản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
              <a:t>Bấm để chỉnh sửa kiểu văn bản Bản cái</a:t>
            </a:r>
          </a:p>
        </p:txBody>
      </p:sp>
      <p:sp>
        <p:nvSpPr>
          <p:cNvPr id="5" name="Chỗ dành sẵn cho Ngày tháng 4"/>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6" name="Chỗ dành sẵn cho Chân trang 5"/>
          <p:cNvSpPr>
            <a:spLocks noGrp="1"/>
          </p:cNvSpPr>
          <p:nvPr>
            <p:ph type="ftr" sz="quarter" idx="11"/>
          </p:nvPr>
        </p:nvSpPr>
        <p:spPr/>
        <p:txBody>
          <a:bodyPr rtlCol="0"/>
          <a:lstStyle/>
          <a:p>
            <a:pPr rtl="0"/>
            <a:endParaRPr lang="en-US"/>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với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1446212" y="609599"/>
            <a:ext cx="9302752" cy="2748429"/>
          </a:xfrm>
        </p:spPr>
        <p:txBody>
          <a:bodyPr rtlCol="0" anchor="ctr">
            <a:normAutofit/>
          </a:bodyPr>
          <a:lstStyle>
            <a:lvl1pPr>
              <a:defRPr sz="3600"/>
            </a:lvl1pPr>
          </a:lstStyle>
          <a:p>
            <a:pPr rtl="0"/>
            <a:r>
              <a:rPr lang="vi"/>
              <a:t>Bấm để chỉnh sửa kiểu tiêu đề Bản cái</a:t>
            </a:r>
            <a:endParaRPr lang="en-US"/>
          </a:p>
        </p:txBody>
      </p:sp>
      <p:sp>
        <p:nvSpPr>
          <p:cNvPr id="12" name="Chỗ dành sẵn cho Văn bản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
              <a:t>Bấm để chỉnh sửa kiểu văn bản Bản cái</a:t>
            </a:r>
          </a:p>
        </p:txBody>
      </p:sp>
      <p:sp>
        <p:nvSpPr>
          <p:cNvPr id="4" name="Chỗ dành sẵn cho Văn bản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
              <a:t>Bấm để chỉnh sửa kiểu văn bản Bản cái</a:t>
            </a:r>
          </a:p>
        </p:txBody>
      </p:sp>
      <p:sp>
        <p:nvSpPr>
          <p:cNvPr id="5" name="Chỗ dành sẵn cho Ngày tháng 4"/>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6" name="Chỗ dành sẵn cho Chân trang 5"/>
          <p:cNvSpPr>
            <a:spLocks noGrp="1"/>
          </p:cNvSpPr>
          <p:nvPr>
            <p:ph type="ftr" sz="quarter" idx="11"/>
          </p:nvPr>
        </p:nvSpPr>
        <p:spPr/>
        <p:txBody>
          <a:bodyPr rtlCol="0"/>
          <a:lstStyle/>
          <a:p>
            <a:pPr rtl="0"/>
            <a:endParaRPr lang="en-US"/>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en-US" dirty="0"/>
              <a:t>‹#›</a:t>
            </a:fld>
            <a:endParaRPr lang="en-US"/>
          </a:p>
        </p:txBody>
      </p:sp>
      <p:sp>
        <p:nvSpPr>
          <p:cNvPr id="60" name="Hộp văn bản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vi" sz="8000">
                <a:solidFill>
                  <a:schemeClr val="tx1"/>
                </a:solidFill>
                <a:effectLst/>
              </a:rPr>
              <a:t>“</a:t>
            </a:r>
          </a:p>
        </p:txBody>
      </p:sp>
      <p:sp>
        <p:nvSpPr>
          <p:cNvPr id="61" name="Hộp văn bản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vi"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êu đề 1"/>
          <p:cNvSpPr>
            <a:spLocks noGrp="1"/>
          </p:cNvSpPr>
          <p:nvPr>
            <p:ph type="title"/>
          </p:nvPr>
        </p:nvSpPr>
        <p:spPr>
          <a:xfrm>
            <a:off x="1141410" y="2134041"/>
            <a:ext cx="9906001" cy="2511835"/>
          </a:xfrm>
        </p:spPr>
        <p:txBody>
          <a:bodyPr rtlCol="0" anchor="b">
            <a:normAutofit/>
          </a:bodyPr>
          <a:lstStyle>
            <a:lvl1pPr>
              <a:defRPr sz="3600"/>
            </a:lvl1pPr>
          </a:lstStyle>
          <a:p>
            <a:pPr rtl="0"/>
            <a:r>
              <a:rPr lang="vi"/>
              <a:t>Bấm để chỉnh sửa kiểu tiêu đề Bản cái</a:t>
            </a:r>
            <a:endParaRPr lang="en-US"/>
          </a:p>
        </p:txBody>
      </p:sp>
      <p:sp>
        <p:nvSpPr>
          <p:cNvPr id="4" name="Chỗ dành sẵn cho Văn bản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
              <a:t>Bấm để chỉnh sửa kiểu văn bản Bản cái</a:t>
            </a:r>
          </a:p>
        </p:txBody>
      </p:sp>
      <p:sp>
        <p:nvSpPr>
          <p:cNvPr id="5" name="Chỗ dành sẵn cho Ngày tháng 4"/>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6" name="Chỗ dành sẵn cho Chân trang 5"/>
          <p:cNvSpPr>
            <a:spLocks noGrp="1"/>
          </p:cNvSpPr>
          <p:nvPr>
            <p:ph type="ftr" sz="quarter" idx="11"/>
          </p:nvPr>
        </p:nvSpPr>
        <p:spPr/>
        <p:txBody>
          <a:bodyPr rtlCol="0"/>
          <a:lstStyle/>
          <a:p>
            <a:pPr rtl="0"/>
            <a:endParaRPr lang="en-US"/>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15" name="Tiêu đề 1"/>
          <p:cNvSpPr>
            <a:spLocks noGrp="1"/>
          </p:cNvSpPr>
          <p:nvPr>
            <p:ph type="title"/>
          </p:nvPr>
        </p:nvSpPr>
        <p:spPr>
          <a:xfrm>
            <a:off x="1141413" y="609600"/>
            <a:ext cx="9905998" cy="1905000"/>
          </a:xfrm>
        </p:spPr>
        <p:txBody>
          <a:bodyPr rtlCol="0"/>
          <a:lstStyle/>
          <a:p>
            <a:pPr rtl="0"/>
            <a:r>
              <a:rPr lang="vi"/>
              <a:t>Bấm để chỉnh sửa kiểu tiêu đề Bản cái</a:t>
            </a:r>
            <a:endParaRPr lang="en-US"/>
          </a:p>
        </p:txBody>
      </p:sp>
      <p:sp>
        <p:nvSpPr>
          <p:cNvPr id="7" name="Chỗ dành sẵn cho Văn bản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
              <a:t>Bấm để chỉnh sửa kiểu văn bản Bản cái</a:t>
            </a:r>
          </a:p>
        </p:txBody>
      </p:sp>
      <p:sp>
        <p:nvSpPr>
          <p:cNvPr id="8" name="Chỗ dành sẵn cho Văn bản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
              <a:t>Bấm để chỉnh sửa kiểu văn bản Bản cái</a:t>
            </a:r>
          </a:p>
        </p:txBody>
      </p:sp>
      <p:sp>
        <p:nvSpPr>
          <p:cNvPr id="9" name="Chỗ dành sẵn cho Văn bản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
              <a:t>Bấm để chỉnh sửa kiểu văn bản Bản cái</a:t>
            </a:r>
          </a:p>
        </p:txBody>
      </p:sp>
      <p:sp>
        <p:nvSpPr>
          <p:cNvPr id="10" name="Chỗ dành sẵn cho Văn bản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
              <a:t>Bấm để chỉnh sửa kiểu văn bản Bản cái</a:t>
            </a:r>
          </a:p>
        </p:txBody>
      </p:sp>
      <p:sp>
        <p:nvSpPr>
          <p:cNvPr id="11" name="Chỗ dành sẵn cho Văn bản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
              <a:t>Bấm để chỉnh sửa kiểu văn bản Bản cái</a:t>
            </a:r>
          </a:p>
        </p:txBody>
      </p:sp>
      <p:sp>
        <p:nvSpPr>
          <p:cNvPr id="12" name="Chỗ dành sẵn cho Văn bản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
              <a:t>Bấm để chỉnh sửa kiểu văn bản Bản cái</a:t>
            </a:r>
          </a:p>
        </p:txBody>
      </p:sp>
      <p:sp>
        <p:nvSpPr>
          <p:cNvPr id="3" name="Chỗ dành sẵn cho Ngày tháng 2"/>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4" name="Chỗ dành sẵn cho Chân trang 3"/>
          <p:cNvSpPr>
            <a:spLocks noGrp="1"/>
          </p:cNvSpPr>
          <p:nvPr>
            <p:ph type="ftr" sz="quarter" idx="11"/>
          </p:nvPr>
        </p:nvSpPr>
        <p:spPr/>
        <p:txBody>
          <a:bodyPr rtlCol="0"/>
          <a:lstStyle/>
          <a:p>
            <a:pPr rtl="0"/>
            <a:endParaRPr lang="en-US"/>
          </a:p>
        </p:txBody>
      </p:sp>
      <p:sp>
        <p:nvSpPr>
          <p:cNvPr id="5" name="Chỗ dành sẵn cho Số hiệu Bản chiếu 4"/>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ột 3 ảnh">
    <p:spTree>
      <p:nvGrpSpPr>
        <p:cNvPr id="1" name=""/>
        <p:cNvGrpSpPr/>
        <p:nvPr/>
      </p:nvGrpSpPr>
      <p:grpSpPr>
        <a:xfrm>
          <a:off x="0" y="0"/>
          <a:ext cx="0" cy="0"/>
          <a:chOff x="0" y="0"/>
          <a:chExt cx="0" cy="0"/>
        </a:xfrm>
      </p:grpSpPr>
      <p:sp>
        <p:nvSpPr>
          <p:cNvPr id="30" name="Tiêu đề 1"/>
          <p:cNvSpPr>
            <a:spLocks noGrp="1"/>
          </p:cNvSpPr>
          <p:nvPr>
            <p:ph type="title"/>
          </p:nvPr>
        </p:nvSpPr>
        <p:spPr>
          <a:xfrm>
            <a:off x="1141411" y="609600"/>
            <a:ext cx="9905999" cy="1905000"/>
          </a:xfrm>
        </p:spPr>
        <p:txBody>
          <a:bodyPr rtlCol="0"/>
          <a:lstStyle/>
          <a:p>
            <a:pPr rtl="0"/>
            <a:r>
              <a:rPr lang="vi"/>
              <a:t>Bấm để chỉnh sửa kiểu tiêu đề Bản cái</a:t>
            </a:r>
            <a:endParaRPr lang="en-US"/>
          </a:p>
        </p:txBody>
      </p:sp>
      <p:sp>
        <p:nvSpPr>
          <p:cNvPr id="19" name="Chỗ dành sẵn cho Văn bản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
              <a:t>Bấm để chỉnh sửa kiểu văn bản Bản cái</a:t>
            </a:r>
          </a:p>
        </p:txBody>
      </p:sp>
      <p:sp>
        <p:nvSpPr>
          <p:cNvPr id="20" name="Chỗ dành sẵn cho Hình ảnh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vi"/>
              <a:t>Bấm vào biểu tượng để thêm ảnh</a:t>
            </a:r>
            <a:endParaRPr lang="en-US"/>
          </a:p>
        </p:txBody>
      </p:sp>
      <p:sp>
        <p:nvSpPr>
          <p:cNvPr id="21" name="Chỗ dành sẵn cho Văn bản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
              <a:t>Bấm để chỉnh sửa kiểu văn bản Bản cái</a:t>
            </a:r>
          </a:p>
        </p:txBody>
      </p:sp>
      <p:sp>
        <p:nvSpPr>
          <p:cNvPr id="22" name="Chỗ dành sẵn cho Văn bản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
              <a:t>Bấm để chỉnh sửa kiểu văn bản Bản cái</a:t>
            </a:r>
          </a:p>
        </p:txBody>
      </p:sp>
      <p:sp>
        <p:nvSpPr>
          <p:cNvPr id="23" name="Chỗ dành sẵn cho Hình ảnh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vi"/>
              <a:t>Bấm vào biểu tượng để thêm ảnh</a:t>
            </a:r>
            <a:endParaRPr lang="en-US"/>
          </a:p>
        </p:txBody>
      </p:sp>
      <p:sp>
        <p:nvSpPr>
          <p:cNvPr id="24" name="Chỗ dành sẵn cho Văn bản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
              <a:t>Bấm để chỉnh sửa kiểu văn bản Bản cái</a:t>
            </a:r>
          </a:p>
        </p:txBody>
      </p:sp>
      <p:sp>
        <p:nvSpPr>
          <p:cNvPr id="25" name="Chỗ dành sẵn cho Văn bản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
              <a:t>Bấm để chỉnh sửa kiểu văn bản Bản cái</a:t>
            </a:r>
          </a:p>
        </p:txBody>
      </p:sp>
      <p:sp>
        <p:nvSpPr>
          <p:cNvPr id="26" name="Chỗ dành sẵn cho Hình ảnh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vi"/>
              <a:t>Bấm vào biểu tượng để thêm ảnh</a:t>
            </a:r>
            <a:endParaRPr lang="en-US"/>
          </a:p>
        </p:txBody>
      </p:sp>
      <p:sp>
        <p:nvSpPr>
          <p:cNvPr id="27" name="Chỗ dành sẵn cho Văn bản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vi"/>
              <a:t>Bấm để chỉnh sửa kiểu văn bản Bản cái</a:t>
            </a:r>
          </a:p>
        </p:txBody>
      </p:sp>
      <p:sp>
        <p:nvSpPr>
          <p:cNvPr id="3" name="Chỗ dành sẵn cho Ngày tháng 2"/>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4" name="Chỗ dành sẵn cho Chân trang 3"/>
          <p:cNvSpPr>
            <a:spLocks noGrp="1"/>
          </p:cNvSpPr>
          <p:nvPr>
            <p:ph type="ftr" sz="quarter" idx="11"/>
          </p:nvPr>
        </p:nvSpPr>
        <p:spPr/>
        <p:txBody>
          <a:bodyPr rtlCol="0"/>
          <a:lstStyle/>
          <a:p>
            <a:pPr rtl="0"/>
            <a:endParaRPr lang="en-US"/>
          </a:p>
        </p:txBody>
      </p:sp>
      <p:sp>
        <p:nvSpPr>
          <p:cNvPr id="5" name="Chỗ dành sẵn cho Số hiệu Bản chiếu 4"/>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
              <a:t>Bấm để chỉnh sửa kiểu tiêu đề Bản cái</a:t>
            </a:r>
            <a:endParaRPr lang="en-US"/>
          </a:p>
        </p:txBody>
      </p:sp>
      <p:sp>
        <p:nvSpPr>
          <p:cNvPr id="3" name="Chỗ dành sẵn cho Văn bản Dọc 2"/>
          <p:cNvSpPr>
            <a:spLocks noGrp="1"/>
          </p:cNvSpPr>
          <p:nvPr>
            <p:ph type="body" orient="vert" idx="1"/>
          </p:nvPr>
        </p:nvSpPr>
        <p:spPr/>
        <p:txBody>
          <a:bodyPr vert="eaVert" rtlCol="0" anchor="t"/>
          <a:lstStyle/>
          <a:p>
            <a:pPr lvl="0" rtl="0"/>
            <a:r>
              <a:rPr lang="vi"/>
              <a:t>Bấm để chỉnh sửa kiểu văn bản Bản cái</a:t>
            </a:r>
          </a:p>
          <a:p>
            <a:pPr lvl="1" rtl="0"/>
            <a:r>
              <a:rPr lang="vi"/>
              <a:t>Mức hai</a:t>
            </a:r>
          </a:p>
          <a:p>
            <a:pPr lvl="2" rtl="0"/>
            <a:r>
              <a:rPr lang="vi"/>
              <a:t>Mức ba</a:t>
            </a:r>
          </a:p>
          <a:p>
            <a:pPr lvl="3" rtl="0"/>
            <a:r>
              <a:rPr lang="vi"/>
              <a:t>Mức bốn</a:t>
            </a:r>
          </a:p>
          <a:p>
            <a:pPr lvl="4" rtl="0"/>
            <a:r>
              <a:rPr lang="vi"/>
              <a:t>Mức năm</a:t>
            </a:r>
            <a:endParaRPr lang="en-US"/>
          </a:p>
        </p:txBody>
      </p:sp>
      <p:sp>
        <p:nvSpPr>
          <p:cNvPr id="4" name="Chỗ dành sẵn cho Ngày tháng 3"/>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5" name="Chỗ dành sẵn cho Chân trang 4"/>
          <p:cNvSpPr>
            <a:spLocks noGrp="1"/>
          </p:cNvSpPr>
          <p:nvPr>
            <p:ph type="ftr" sz="quarter" idx="11"/>
          </p:nvPr>
        </p:nvSpPr>
        <p:spPr/>
        <p:txBody>
          <a:bodyPr rtlCol="0"/>
          <a:lstStyle/>
          <a:p>
            <a:pPr rtl="0"/>
            <a:endParaRPr lang="en-US"/>
          </a:p>
        </p:txBody>
      </p:sp>
      <p:sp>
        <p:nvSpPr>
          <p:cNvPr id="6" name="Chỗ dành sẵn cho Số hiệu Bản chiếu 5"/>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và Văn bản Dọc">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9042400" y="609599"/>
            <a:ext cx="2005011" cy="5181601"/>
          </a:xfrm>
        </p:spPr>
        <p:txBody>
          <a:bodyPr vert="eaVert" rtlCol="0"/>
          <a:lstStyle/>
          <a:p>
            <a:pPr rtl="0"/>
            <a:r>
              <a:rPr lang="vi"/>
              <a:t>Bấm để chỉnh sửa kiểu tiêu đề Bản cái</a:t>
            </a:r>
            <a:endParaRPr lang="en-US"/>
          </a:p>
        </p:txBody>
      </p:sp>
      <p:sp>
        <p:nvSpPr>
          <p:cNvPr id="3" name="Chỗ dành sẵn cho Văn bản Dọc 2"/>
          <p:cNvSpPr>
            <a:spLocks noGrp="1"/>
          </p:cNvSpPr>
          <p:nvPr>
            <p:ph type="body" orient="vert" idx="1"/>
          </p:nvPr>
        </p:nvSpPr>
        <p:spPr>
          <a:xfrm>
            <a:off x="1141410" y="609599"/>
            <a:ext cx="7748590" cy="5181601"/>
          </a:xfrm>
        </p:spPr>
        <p:txBody>
          <a:bodyPr vert="eaVert" rtlCol="0"/>
          <a:lstStyle/>
          <a:p>
            <a:pPr lvl="0" rtl="0"/>
            <a:r>
              <a:rPr lang="vi"/>
              <a:t>Bấm để chỉnh sửa kiểu văn bản Bản cái</a:t>
            </a:r>
          </a:p>
          <a:p>
            <a:pPr lvl="1" rtl="0"/>
            <a:r>
              <a:rPr lang="vi"/>
              <a:t>Mức hai</a:t>
            </a:r>
          </a:p>
          <a:p>
            <a:pPr lvl="2" rtl="0"/>
            <a:r>
              <a:rPr lang="vi"/>
              <a:t>Mức ba</a:t>
            </a:r>
          </a:p>
          <a:p>
            <a:pPr lvl="3" rtl="0"/>
            <a:r>
              <a:rPr lang="vi"/>
              <a:t>Mức bốn</a:t>
            </a:r>
          </a:p>
          <a:p>
            <a:pPr lvl="4" rtl="0"/>
            <a:r>
              <a:rPr lang="vi"/>
              <a:t>Mức năm</a:t>
            </a:r>
            <a:endParaRPr lang="en-US"/>
          </a:p>
        </p:txBody>
      </p:sp>
      <p:sp>
        <p:nvSpPr>
          <p:cNvPr id="4" name="Chỗ dành sẵn cho Ngày tháng 3"/>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5" name="Chỗ dành sẵn cho Chân trang 4"/>
          <p:cNvSpPr>
            <a:spLocks noGrp="1"/>
          </p:cNvSpPr>
          <p:nvPr>
            <p:ph type="ftr" sz="quarter" idx="11"/>
          </p:nvPr>
        </p:nvSpPr>
        <p:spPr/>
        <p:txBody>
          <a:bodyPr rtlCol="0"/>
          <a:lstStyle/>
          <a:p>
            <a:pPr rtl="0"/>
            <a:endParaRPr lang="en-US"/>
          </a:p>
        </p:txBody>
      </p:sp>
      <p:sp>
        <p:nvSpPr>
          <p:cNvPr id="6" name="Chỗ dành sẵn cho Số hiệu Bản chiếu 5"/>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
              <a:t>Bấm để chỉnh sửa kiểu tiêu đề Bản cái</a:t>
            </a:r>
            <a:endParaRPr lang="en-US"/>
          </a:p>
        </p:txBody>
      </p:sp>
      <p:sp>
        <p:nvSpPr>
          <p:cNvPr id="3" name="Chỗ dành sẵn cho Nội dung 2"/>
          <p:cNvSpPr>
            <a:spLocks noGrp="1"/>
          </p:cNvSpPr>
          <p:nvPr>
            <p:ph idx="1"/>
          </p:nvPr>
        </p:nvSpPr>
        <p:spPr/>
        <p:txBody>
          <a:bodyPr rtlCol="0"/>
          <a:lstStyle/>
          <a:p>
            <a:pPr lvl="0" rtl="0"/>
            <a:r>
              <a:rPr lang="vi"/>
              <a:t>Bấm để chỉnh sửa kiểu văn bản Bản cái</a:t>
            </a:r>
          </a:p>
          <a:p>
            <a:pPr lvl="1" rtl="0"/>
            <a:r>
              <a:rPr lang="vi"/>
              <a:t>Mức hai</a:t>
            </a:r>
          </a:p>
          <a:p>
            <a:pPr lvl="2" rtl="0"/>
            <a:r>
              <a:rPr lang="vi"/>
              <a:t>Mức ba</a:t>
            </a:r>
          </a:p>
          <a:p>
            <a:pPr lvl="3" rtl="0"/>
            <a:r>
              <a:rPr lang="vi"/>
              <a:t>Mức bốn</a:t>
            </a:r>
          </a:p>
          <a:p>
            <a:pPr lvl="4" rtl="0"/>
            <a:r>
              <a:rPr lang="vi"/>
              <a:t>Mức năm</a:t>
            </a:r>
            <a:endParaRPr lang="en-US"/>
          </a:p>
        </p:txBody>
      </p:sp>
      <p:sp>
        <p:nvSpPr>
          <p:cNvPr id="4" name="Chỗ dành sẵn cho Ngày tháng 3"/>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5" name="Chỗ dành sẵn cho Chân trang 4"/>
          <p:cNvSpPr>
            <a:spLocks noGrp="1"/>
          </p:cNvSpPr>
          <p:nvPr>
            <p:ph type="ftr" sz="quarter" idx="11"/>
          </p:nvPr>
        </p:nvSpPr>
        <p:spPr/>
        <p:txBody>
          <a:bodyPr rtlCol="0"/>
          <a:lstStyle/>
          <a:p>
            <a:pPr rtl="0"/>
            <a:endParaRPr lang="en-US"/>
          </a:p>
        </p:txBody>
      </p:sp>
      <p:sp>
        <p:nvSpPr>
          <p:cNvPr id="6" name="Chỗ dành sẵn cho Số hiệu Bản chiếu 5"/>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ề 1"/>
          <p:cNvSpPr>
            <a:spLocks noGrp="1"/>
          </p:cNvSpPr>
          <p:nvPr>
            <p:ph type="title"/>
          </p:nvPr>
        </p:nvSpPr>
        <p:spPr>
          <a:xfrm>
            <a:off x="1141411" y="1419226"/>
            <a:ext cx="9906000" cy="2852737"/>
          </a:xfrm>
        </p:spPr>
        <p:txBody>
          <a:bodyPr rtlCol="0" anchor="b">
            <a:normAutofit/>
          </a:bodyPr>
          <a:lstStyle>
            <a:lvl1pPr>
              <a:defRPr sz="3600"/>
            </a:lvl1pPr>
          </a:lstStyle>
          <a:p>
            <a:pPr rtl="0"/>
            <a:r>
              <a:rPr lang="vi"/>
              <a:t>Bấm để chỉnh sửa kiểu tiêu đề Bản cái</a:t>
            </a:r>
            <a:endParaRPr lang="en-US"/>
          </a:p>
        </p:txBody>
      </p:sp>
      <p:sp>
        <p:nvSpPr>
          <p:cNvPr id="3" name="Chỗ dành sẵn cho Văn bản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vi"/>
              <a:t>Bấm để chỉnh sửa kiểu văn bản Bản cái</a:t>
            </a:r>
          </a:p>
        </p:txBody>
      </p:sp>
      <p:sp>
        <p:nvSpPr>
          <p:cNvPr id="4" name="Chỗ dành sẵn cho Ngày tháng 3"/>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5" name="Chỗ dành sẵn cho Chân trang 4"/>
          <p:cNvSpPr>
            <a:spLocks noGrp="1"/>
          </p:cNvSpPr>
          <p:nvPr>
            <p:ph type="ftr" sz="quarter" idx="11"/>
          </p:nvPr>
        </p:nvSpPr>
        <p:spPr/>
        <p:txBody>
          <a:bodyPr rtlCol="0"/>
          <a:lstStyle/>
          <a:p>
            <a:pPr rtl="0"/>
            <a:endParaRPr lang="en-US"/>
          </a:p>
        </p:txBody>
      </p:sp>
      <p:sp>
        <p:nvSpPr>
          <p:cNvPr id="6" name="Chỗ dành sẵn cho Số hiệu Bản chiếu 5"/>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
              <a:t>Bấm để chỉnh sửa kiểu tiêu đề Bản cái</a:t>
            </a:r>
            <a:endParaRPr lang="en-US"/>
          </a:p>
        </p:txBody>
      </p:sp>
      <p:sp>
        <p:nvSpPr>
          <p:cNvPr id="3" name="Chỗ dành sẵn cho Nội dung 2"/>
          <p:cNvSpPr>
            <a:spLocks noGrp="1"/>
          </p:cNvSpPr>
          <p:nvPr>
            <p:ph sz="half" idx="1"/>
          </p:nvPr>
        </p:nvSpPr>
        <p:spPr>
          <a:xfrm>
            <a:off x="1141410" y="2249486"/>
            <a:ext cx="4878389" cy="3541714"/>
          </a:xfrm>
        </p:spPr>
        <p:txBody>
          <a:bodyPr rtlCol="0"/>
          <a:lstStyle/>
          <a:p>
            <a:pPr lvl="0" rtl="0"/>
            <a:r>
              <a:rPr lang="vi"/>
              <a:t>Bấm để chỉnh sửa kiểu văn bản Bản cái</a:t>
            </a:r>
          </a:p>
          <a:p>
            <a:pPr lvl="1" rtl="0"/>
            <a:r>
              <a:rPr lang="vi"/>
              <a:t>Mức hai</a:t>
            </a:r>
          </a:p>
          <a:p>
            <a:pPr lvl="2" rtl="0"/>
            <a:r>
              <a:rPr lang="vi"/>
              <a:t>Mức ba</a:t>
            </a:r>
          </a:p>
          <a:p>
            <a:pPr lvl="3" rtl="0"/>
            <a:r>
              <a:rPr lang="vi"/>
              <a:t>Mức bốn</a:t>
            </a:r>
          </a:p>
          <a:p>
            <a:pPr lvl="4" rtl="0"/>
            <a:r>
              <a:rPr lang="vi"/>
              <a:t>Mức năm</a:t>
            </a:r>
            <a:endParaRPr lang="en-US"/>
          </a:p>
        </p:txBody>
      </p:sp>
      <p:sp>
        <p:nvSpPr>
          <p:cNvPr id="4" name="Chỗ dành sẵn cho Nội dung 3"/>
          <p:cNvSpPr>
            <a:spLocks noGrp="1"/>
          </p:cNvSpPr>
          <p:nvPr>
            <p:ph sz="half" idx="2"/>
          </p:nvPr>
        </p:nvSpPr>
        <p:spPr>
          <a:xfrm>
            <a:off x="6172200" y="2249486"/>
            <a:ext cx="4875211" cy="3541714"/>
          </a:xfrm>
        </p:spPr>
        <p:txBody>
          <a:bodyPr rtlCol="0"/>
          <a:lstStyle/>
          <a:p>
            <a:pPr lvl="0" rtl="0"/>
            <a:r>
              <a:rPr lang="vi"/>
              <a:t>Bấm để chỉnh sửa kiểu văn bản Bản cái</a:t>
            </a:r>
          </a:p>
          <a:p>
            <a:pPr lvl="1" rtl="0"/>
            <a:r>
              <a:rPr lang="vi"/>
              <a:t>Mức hai</a:t>
            </a:r>
          </a:p>
          <a:p>
            <a:pPr lvl="2" rtl="0"/>
            <a:r>
              <a:rPr lang="vi"/>
              <a:t>Mức ba</a:t>
            </a:r>
          </a:p>
          <a:p>
            <a:pPr lvl="3" rtl="0"/>
            <a:r>
              <a:rPr lang="vi"/>
              <a:t>Mức bốn</a:t>
            </a:r>
          </a:p>
          <a:p>
            <a:pPr lvl="4" rtl="0"/>
            <a:r>
              <a:rPr lang="vi"/>
              <a:t>Mức năm</a:t>
            </a:r>
            <a:endParaRPr lang="en-US"/>
          </a:p>
        </p:txBody>
      </p:sp>
      <p:sp>
        <p:nvSpPr>
          <p:cNvPr id="5" name="Chỗ dành sẵn cho Ngày tháng 4"/>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6" name="Chỗ dành sẵn cho Chân trang 5"/>
          <p:cNvSpPr>
            <a:spLocks noGrp="1"/>
          </p:cNvSpPr>
          <p:nvPr>
            <p:ph type="ftr" sz="quarter" idx="11"/>
          </p:nvPr>
        </p:nvSpPr>
        <p:spPr/>
        <p:txBody>
          <a:bodyPr rtlCol="0"/>
          <a:lstStyle/>
          <a:p>
            <a:pPr rtl="0"/>
            <a:endParaRPr lang="en-US"/>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o sánh">
    <p:spTree>
      <p:nvGrpSpPr>
        <p:cNvPr id="1" name=""/>
        <p:cNvGrpSpPr/>
        <p:nvPr/>
      </p:nvGrpSpPr>
      <p:grpSpPr>
        <a:xfrm>
          <a:off x="0" y="0"/>
          <a:ext cx="0" cy="0"/>
          <a:chOff x="0" y="0"/>
          <a:chExt cx="0" cy="0"/>
        </a:xfrm>
      </p:grpSpPr>
      <p:sp>
        <p:nvSpPr>
          <p:cNvPr id="2" name="Tiêu đề 1"/>
          <p:cNvSpPr>
            <a:spLocks noGrp="1"/>
          </p:cNvSpPr>
          <p:nvPr>
            <p:ph type="title"/>
          </p:nvPr>
        </p:nvSpPr>
        <p:spPr>
          <a:xfrm>
            <a:off x="1141411" y="619126"/>
            <a:ext cx="9906000" cy="1477961"/>
          </a:xfrm>
        </p:spPr>
        <p:txBody>
          <a:bodyPr rtlCol="0"/>
          <a:lstStyle/>
          <a:p>
            <a:pPr rtl="0"/>
            <a:r>
              <a:rPr lang="vi"/>
              <a:t>Bấm để chỉnh sửa kiểu tiêu đề Bản cái</a:t>
            </a:r>
            <a:endParaRPr lang="en-US"/>
          </a:p>
        </p:txBody>
      </p:sp>
      <p:sp>
        <p:nvSpPr>
          <p:cNvPr id="3" name="Chỗ dành sẵn cho Văn bản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
              <a:t>Bấm để chỉnh sửa kiểu văn bản Bản cái</a:t>
            </a:r>
          </a:p>
        </p:txBody>
      </p:sp>
      <p:sp>
        <p:nvSpPr>
          <p:cNvPr id="4" name="Chỗ dành sẵn cho Nội dung 3"/>
          <p:cNvSpPr>
            <a:spLocks noGrp="1"/>
          </p:cNvSpPr>
          <p:nvPr>
            <p:ph sz="half" idx="2"/>
          </p:nvPr>
        </p:nvSpPr>
        <p:spPr>
          <a:xfrm>
            <a:off x="1141410" y="3073397"/>
            <a:ext cx="4878391" cy="2717801"/>
          </a:xfrm>
        </p:spPr>
        <p:txBody>
          <a:bodyPr rtlCol="0"/>
          <a:lstStyle/>
          <a:p>
            <a:pPr lvl="0" rtl="0"/>
            <a:r>
              <a:rPr lang="vi"/>
              <a:t>Bấm để chỉnh sửa kiểu văn bản Bản cái</a:t>
            </a:r>
          </a:p>
          <a:p>
            <a:pPr lvl="1" rtl="0"/>
            <a:r>
              <a:rPr lang="vi"/>
              <a:t>Mức hai</a:t>
            </a:r>
          </a:p>
          <a:p>
            <a:pPr lvl="2" rtl="0"/>
            <a:r>
              <a:rPr lang="vi"/>
              <a:t>Mức ba</a:t>
            </a:r>
          </a:p>
          <a:p>
            <a:pPr lvl="3" rtl="0"/>
            <a:r>
              <a:rPr lang="vi"/>
              <a:t>Mức bốn</a:t>
            </a:r>
          </a:p>
          <a:p>
            <a:pPr lvl="4" rtl="0"/>
            <a:r>
              <a:rPr lang="vi"/>
              <a:t>Mức năm</a:t>
            </a:r>
            <a:endParaRPr lang="en-US"/>
          </a:p>
        </p:txBody>
      </p:sp>
      <p:sp>
        <p:nvSpPr>
          <p:cNvPr id="5" name="Chỗ dành sẵn cho Văn bản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vi"/>
              <a:t>Bấm để chỉnh sửa kiểu văn bản Bản cái</a:t>
            </a:r>
          </a:p>
        </p:txBody>
      </p:sp>
      <p:sp>
        <p:nvSpPr>
          <p:cNvPr id="6" name="Chỗ dành sẵn cho Nội dung 5"/>
          <p:cNvSpPr>
            <a:spLocks noGrp="1"/>
          </p:cNvSpPr>
          <p:nvPr>
            <p:ph sz="quarter" idx="4"/>
          </p:nvPr>
        </p:nvSpPr>
        <p:spPr>
          <a:xfrm>
            <a:off x="6172200" y="3073397"/>
            <a:ext cx="4875210" cy="2717801"/>
          </a:xfrm>
        </p:spPr>
        <p:txBody>
          <a:bodyPr rtlCol="0"/>
          <a:lstStyle/>
          <a:p>
            <a:pPr lvl="0" rtl="0"/>
            <a:r>
              <a:rPr lang="vi"/>
              <a:t>Bấm để chỉnh sửa kiểu văn bản Bản cái</a:t>
            </a:r>
          </a:p>
          <a:p>
            <a:pPr lvl="1" rtl="0"/>
            <a:r>
              <a:rPr lang="vi"/>
              <a:t>Mức hai</a:t>
            </a:r>
          </a:p>
          <a:p>
            <a:pPr lvl="2" rtl="0"/>
            <a:r>
              <a:rPr lang="vi"/>
              <a:t>Mức ba</a:t>
            </a:r>
          </a:p>
          <a:p>
            <a:pPr lvl="3" rtl="0"/>
            <a:r>
              <a:rPr lang="vi"/>
              <a:t>Mức bốn</a:t>
            </a:r>
          </a:p>
          <a:p>
            <a:pPr lvl="4" rtl="0"/>
            <a:r>
              <a:rPr lang="vi"/>
              <a:t>Mức năm</a:t>
            </a:r>
            <a:endParaRPr lang="en-US"/>
          </a:p>
        </p:txBody>
      </p:sp>
      <p:sp>
        <p:nvSpPr>
          <p:cNvPr id="7" name="Chỗ dành sẵn cho Ngày tháng 6"/>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8" name="Chỗ dành sẵn cho Chân trang 7"/>
          <p:cNvSpPr>
            <a:spLocks noGrp="1"/>
          </p:cNvSpPr>
          <p:nvPr>
            <p:ph type="ftr" sz="quarter" idx="11"/>
          </p:nvPr>
        </p:nvSpPr>
        <p:spPr/>
        <p:txBody>
          <a:bodyPr rtlCol="0"/>
          <a:lstStyle/>
          <a:p>
            <a:pPr rtl="0"/>
            <a:endParaRPr lang="en-US"/>
          </a:p>
        </p:txBody>
      </p:sp>
      <p:sp>
        <p:nvSpPr>
          <p:cNvPr id="9" name="Chỗ dành sẵn cho Số hiệu Bản chiếu 8"/>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vi"/>
              <a:t>Bấm để chỉnh sửa kiểu tiêu đề Bản cái</a:t>
            </a:r>
            <a:endParaRPr lang="en-US"/>
          </a:p>
        </p:txBody>
      </p:sp>
      <p:sp>
        <p:nvSpPr>
          <p:cNvPr id="3" name="Chỗ dành sẵn cho Ngày tháng 2"/>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4" name="Chỗ dành sẵn cho Chân trang 3"/>
          <p:cNvSpPr>
            <a:spLocks noGrp="1"/>
          </p:cNvSpPr>
          <p:nvPr>
            <p:ph type="ftr" sz="quarter" idx="11"/>
          </p:nvPr>
        </p:nvSpPr>
        <p:spPr/>
        <p:txBody>
          <a:bodyPr rtlCol="0"/>
          <a:lstStyle/>
          <a:p>
            <a:pPr rtl="0"/>
            <a:endParaRPr lang="en-US"/>
          </a:p>
        </p:txBody>
      </p:sp>
      <p:sp>
        <p:nvSpPr>
          <p:cNvPr id="5" name="Chỗ dành sẵn cho Số hiệu Bản chiếu 4"/>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Ngày tháng 1"/>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3" name="Chỗ dành sẵn cho Chân trang 2"/>
          <p:cNvSpPr>
            <a:spLocks noGrp="1"/>
          </p:cNvSpPr>
          <p:nvPr>
            <p:ph type="ftr" sz="quarter" idx="11"/>
          </p:nvPr>
        </p:nvSpPr>
        <p:spPr/>
        <p:txBody>
          <a:bodyPr rtlCol="0"/>
          <a:lstStyle/>
          <a:p>
            <a:pPr rtl="0"/>
            <a:endParaRPr lang="en-US"/>
          </a:p>
        </p:txBody>
      </p:sp>
      <p:sp>
        <p:nvSpPr>
          <p:cNvPr id="4" name="Chỗ dành sẵn cho Số hiệu Bản chiếu 3"/>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có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1146705" y="609601"/>
            <a:ext cx="3856037" cy="1639884"/>
          </a:xfrm>
        </p:spPr>
        <p:txBody>
          <a:bodyPr rtlCol="0" anchor="b"/>
          <a:lstStyle>
            <a:lvl1pPr>
              <a:defRPr sz="3200"/>
            </a:lvl1pPr>
          </a:lstStyle>
          <a:p>
            <a:pPr rtl="0"/>
            <a:r>
              <a:rPr lang="vi"/>
              <a:t>Bấm để chỉnh sửa kiểu tiêu đề Bản cái</a:t>
            </a:r>
            <a:endParaRPr lang="en-US"/>
          </a:p>
        </p:txBody>
      </p:sp>
      <p:sp>
        <p:nvSpPr>
          <p:cNvPr id="3" name="Chỗ dành sẵn cho Nội dung 2"/>
          <p:cNvSpPr>
            <a:spLocks noGrp="1"/>
          </p:cNvSpPr>
          <p:nvPr>
            <p:ph idx="1"/>
          </p:nvPr>
        </p:nvSpPr>
        <p:spPr>
          <a:xfrm>
            <a:off x="5156200" y="592666"/>
            <a:ext cx="5891209" cy="5198534"/>
          </a:xfrm>
        </p:spPr>
        <p:txBody>
          <a:bodyPr rtlCol="0" anchor="ctr"/>
          <a:lstStyle/>
          <a:p>
            <a:pPr lvl="0" rtl="0"/>
            <a:r>
              <a:rPr lang="vi"/>
              <a:t>Bấm để chỉnh sửa kiểu văn bản Bản cái</a:t>
            </a:r>
          </a:p>
          <a:p>
            <a:pPr lvl="1" rtl="0"/>
            <a:r>
              <a:rPr lang="vi"/>
              <a:t>Mức hai</a:t>
            </a:r>
          </a:p>
          <a:p>
            <a:pPr lvl="2" rtl="0"/>
            <a:r>
              <a:rPr lang="vi"/>
              <a:t>Mức ba</a:t>
            </a:r>
          </a:p>
          <a:p>
            <a:pPr lvl="3" rtl="0"/>
            <a:r>
              <a:rPr lang="vi"/>
              <a:t>Mức bốn</a:t>
            </a:r>
          </a:p>
          <a:p>
            <a:pPr lvl="4" rtl="0"/>
            <a:r>
              <a:rPr lang="vi"/>
              <a:t>Mức năm</a:t>
            </a:r>
            <a:endParaRPr lang="en-US"/>
          </a:p>
        </p:txBody>
      </p:sp>
      <p:sp>
        <p:nvSpPr>
          <p:cNvPr id="4" name="Chỗ dành sẵn cho Văn bản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
              <a:t>Bấm để chỉnh sửa kiểu văn bản Bản cái</a:t>
            </a:r>
          </a:p>
        </p:txBody>
      </p:sp>
      <p:sp>
        <p:nvSpPr>
          <p:cNvPr id="5" name="Chỗ dành sẵn cho Ngày tháng 4"/>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6" name="Chỗ dành sẵn cho Chân trang 5"/>
          <p:cNvSpPr>
            <a:spLocks noGrp="1"/>
          </p:cNvSpPr>
          <p:nvPr>
            <p:ph type="ftr" sz="quarter" idx="11"/>
          </p:nvPr>
        </p:nvSpPr>
        <p:spPr/>
        <p:txBody>
          <a:bodyPr rtlCol="0"/>
          <a:lstStyle/>
          <a:p>
            <a:pPr rtl="0"/>
            <a:endParaRPr lang="en-US"/>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có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1141413" y="609600"/>
            <a:ext cx="5934508" cy="1639886"/>
          </a:xfrm>
        </p:spPr>
        <p:txBody>
          <a:bodyPr rtlCol="0" anchor="b"/>
          <a:lstStyle>
            <a:lvl1pPr>
              <a:defRPr sz="3200"/>
            </a:lvl1pPr>
          </a:lstStyle>
          <a:p>
            <a:pPr rtl="0"/>
            <a:r>
              <a:rPr lang="vi"/>
              <a:t>Bấm để chỉnh sửa kiểu tiêu đề Bản cái</a:t>
            </a:r>
            <a:endParaRPr lang="en-US"/>
          </a:p>
        </p:txBody>
      </p:sp>
      <p:sp>
        <p:nvSpPr>
          <p:cNvPr id="3" name="Chỗ dành sẵn cho Hình ảnh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vi"/>
              <a:t>Bấm vào biểu tượng để thêm ảnh</a:t>
            </a:r>
            <a:endParaRPr lang="en-US"/>
          </a:p>
        </p:txBody>
      </p:sp>
      <p:sp>
        <p:nvSpPr>
          <p:cNvPr id="4" name="Chỗ dành sẵn cho Văn bản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vi"/>
              <a:t>Bấm để chỉnh sửa kiểu văn bản Bản cái</a:t>
            </a:r>
          </a:p>
        </p:txBody>
      </p:sp>
      <p:sp>
        <p:nvSpPr>
          <p:cNvPr id="5" name="Chỗ dành sẵn cho Ngày tháng 4"/>
          <p:cNvSpPr>
            <a:spLocks noGrp="1"/>
          </p:cNvSpPr>
          <p:nvPr>
            <p:ph type="dt" sz="half" idx="10"/>
          </p:nvPr>
        </p:nvSpPr>
        <p:spPr/>
        <p:txBody>
          <a:bodyPr rtlCol="0"/>
          <a:lstStyle/>
          <a:p>
            <a:pPr rtl="0"/>
            <a:fld id="{48A87A34-81AB-432B-8DAE-1953F412C126}" type="datetimeFigureOut">
              <a:rPr lang="en-US" dirty="0"/>
              <a:t>7/18/2022</a:t>
            </a:fld>
            <a:endParaRPr lang="en-US"/>
          </a:p>
        </p:txBody>
      </p:sp>
      <p:sp>
        <p:nvSpPr>
          <p:cNvPr id="6" name="Chỗ dành sẵn cho Chân trang 5"/>
          <p:cNvSpPr>
            <a:spLocks noGrp="1"/>
          </p:cNvSpPr>
          <p:nvPr>
            <p:ph type="ftr" sz="quarter" idx="11"/>
          </p:nvPr>
        </p:nvSpPr>
        <p:spPr/>
        <p:txBody>
          <a:bodyPr rtlCol="0"/>
          <a:lstStyle/>
          <a:p>
            <a:pPr rtl="0"/>
            <a:endParaRPr lang="en-US"/>
          </a:p>
        </p:txBody>
      </p:sp>
      <p:sp>
        <p:nvSpPr>
          <p:cNvPr id="7" name="Chỗ dành sẵn cho Số hiệu Bản chiếu 6"/>
          <p:cNvSpPr>
            <a:spLocks noGrp="1"/>
          </p:cNvSpPr>
          <p:nvPr>
            <p:ph type="sldNum" sz="quarter" idx="12"/>
          </p:nvPr>
        </p:nvSpPr>
        <p:spPr/>
        <p:txBody>
          <a:bodyPr rtlCol="0"/>
          <a:lstStyle/>
          <a:p>
            <a:pPr rtl="0"/>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Hình ảnh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Nhóm 7"/>
          <p:cNvGrpSpPr/>
          <p:nvPr/>
        </p:nvGrpSpPr>
        <p:grpSpPr>
          <a:xfrm>
            <a:off x="-14288" y="0"/>
            <a:ext cx="12053888" cy="6858001"/>
            <a:chOff x="-14288" y="0"/>
            <a:chExt cx="12053888" cy="6858001"/>
          </a:xfrm>
        </p:grpSpPr>
        <p:grpSp>
          <p:nvGrpSpPr>
            <p:cNvPr id="9" name="Nhóm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Hình chữ nhật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Hình tự do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Hình tự do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Hình tự do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Hình tự do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Hình tự do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Hình tự do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Hình tự do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Hình tự do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Hình tự do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Hình tự do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Đường thẳng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Hình tự do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Hình tự do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Hình tự do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Hình tự do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Hình chữ nhật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Hình tự do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Hình tự do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Hình tự do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Hình tự do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Hình tự do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Hình tự do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Hình tự do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Hình tự do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Hình tự do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Hình tự do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Nhóm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Hình tự do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Hình tự do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Hình tự do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Hình tự do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Hình tự do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Hình tự do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Hình tự do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Hình tự do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Hình tự do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Hình chữ nhật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Chỗ dành sẵn cho Tiêu đề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n-US"/>
          </a:p>
        </p:txBody>
      </p:sp>
      <p:sp>
        <p:nvSpPr>
          <p:cNvPr id="3" name="Chỗ dành sẵn cho Văn bản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vi"/>
              <a:t>Bấm để chỉnh sửa kiểu văn bản Bản cái</a:t>
            </a:r>
          </a:p>
          <a:p>
            <a:pPr lvl="1" rtl="0"/>
            <a:r>
              <a:rPr lang="vi"/>
              <a:t>Mức hai</a:t>
            </a:r>
          </a:p>
          <a:p>
            <a:pPr lvl="2" rtl="0"/>
            <a:r>
              <a:rPr lang="vi"/>
              <a:t>Mức ba</a:t>
            </a:r>
          </a:p>
          <a:p>
            <a:pPr lvl="3" rtl="0"/>
            <a:r>
              <a:rPr lang="vi"/>
              <a:t>Mức bốn</a:t>
            </a:r>
          </a:p>
          <a:p>
            <a:pPr lvl="4" rtl="0"/>
            <a:r>
              <a:rPr lang="vi"/>
              <a:t>Mức năm</a:t>
            </a:r>
            <a:endParaRPr lang="en-US"/>
          </a:p>
        </p:txBody>
      </p:sp>
      <p:sp>
        <p:nvSpPr>
          <p:cNvPr id="4" name="Chỗ dành sẵn cho Ngày tháng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48A87A34-81AB-432B-8DAE-1953F412C126}" type="datetimeFigureOut">
              <a:rPr lang="en-US" dirty="0"/>
              <a:pPr rtl="0"/>
              <a:t>7/18/2022</a:t>
            </a:fld>
            <a:endParaRPr lang="en-US"/>
          </a:p>
        </p:txBody>
      </p:sp>
      <p:sp>
        <p:nvSpPr>
          <p:cNvPr id="5" name="Chỗ dành sẵn cho Chân trang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n-US"/>
          </a:p>
        </p:txBody>
      </p:sp>
      <p:sp>
        <p:nvSpPr>
          <p:cNvPr id="6" name="Chỗ dành sẵn cho Số hiệu Bản chiếu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n-US" dirty="0"/>
              <a:pPr rtl="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1876424" y="547269"/>
            <a:ext cx="8791575" cy="1697488"/>
          </a:xfrm>
        </p:spPr>
        <p:txBody>
          <a:bodyPr rtlCol="0">
            <a:normAutofit/>
          </a:bodyPr>
          <a:lstStyle/>
          <a:p>
            <a:pPr algn="ctr"/>
            <a:r>
              <a:rPr lang="en-US" sz="3600" err="1">
                <a:solidFill>
                  <a:schemeClr val="bg1"/>
                </a:solidFill>
                <a:latin typeface="Arial"/>
                <a:ea typeface="+mj-lt"/>
                <a:cs typeface="+mj-lt"/>
              </a:rPr>
              <a:t>Đồ</a:t>
            </a:r>
            <a:r>
              <a:rPr lang="en-US" sz="3600">
                <a:solidFill>
                  <a:schemeClr val="bg1"/>
                </a:solidFill>
                <a:latin typeface="Arial"/>
                <a:ea typeface="+mj-lt"/>
                <a:cs typeface="+mj-lt"/>
              </a:rPr>
              <a:t> </a:t>
            </a:r>
            <a:r>
              <a:rPr lang="en-US" sz="3600" err="1">
                <a:solidFill>
                  <a:schemeClr val="bg1"/>
                </a:solidFill>
                <a:latin typeface="Arial"/>
                <a:ea typeface="+mj-lt"/>
                <a:cs typeface="+mj-lt"/>
              </a:rPr>
              <a:t>án</a:t>
            </a:r>
            <a:r>
              <a:rPr lang="en-US" sz="3600">
                <a:solidFill>
                  <a:schemeClr val="bg1"/>
                </a:solidFill>
                <a:latin typeface="Arial"/>
                <a:ea typeface="+mj-lt"/>
                <a:cs typeface="+mj-lt"/>
              </a:rPr>
              <a:t> </a:t>
            </a:r>
            <a:r>
              <a:rPr lang="en-US" sz="3600" err="1">
                <a:solidFill>
                  <a:schemeClr val="bg1"/>
                </a:solidFill>
                <a:latin typeface="Arial"/>
                <a:ea typeface="+mj-lt"/>
                <a:cs typeface="+mj-lt"/>
              </a:rPr>
              <a:t>tốt</a:t>
            </a:r>
            <a:r>
              <a:rPr lang="en-US" sz="3600">
                <a:solidFill>
                  <a:schemeClr val="bg1"/>
                </a:solidFill>
                <a:latin typeface="Arial"/>
                <a:ea typeface="+mj-lt"/>
                <a:cs typeface="+mj-lt"/>
              </a:rPr>
              <a:t> </a:t>
            </a:r>
            <a:r>
              <a:rPr lang="en-US" sz="3600" err="1">
                <a:solidFill>
                  <a:schemeClr val="bg1"/>
                </a:solidFill>
                <a:latin typeface="Arial"/>
                <a:ea typeface="+mj-lt"/>
                <a:cs typeface="+mj-lt"/>
              </a:rPr>
              <a:t>nghiệp</a:t>
            </a:r>
            <a:r>
              <a:rPr lang="en-US" sz="3600">
                <a:solidFill>
                  <a:schemeClr val="bg1"/>
                </a:solidFill>
                <a:latin typeface="Arial"/>
                <a:ea typeface="+mj-lt"/>
                <a:cs typeface="+mj-lt"/>
              </a:rPr>
              <a:t> </a:t>
            </a:r>
            <a:r>
              <a:rPr lang="en-US" sz="3600">
                <a:latin typeface="Arial"/>
                <a:ea typeface="+mj-lt"/>
                <a:cs typeface="+mj-lt"/>
              </a:rPr>
              <a:t/>
            </a:r>
            <a:br>
              <a:rPr lang="en-US" sz="3600">
                <a:latin typeface="Arial"/>
                <a:ea typeface="+mj-lt"/>
                <a:cs typeface="+mj-lt"/>
              </a:rPr>
            </a:br>
            <a:r>
              <a:rPr lang="en-US" sz="3600">
                <a:solidFill>
                  <a:schemeClr val="bg1"/>
                </a:solidFill>
                <a:latin typeface="Arial"/>
                <a:ea typeface="+mj-lt"/>
                <a:cs typeface="+mj-lt"/>
              </a:rPr>
              <a:t>Khoa: Công </a:t>
            </a:r>
            <a:r>
              <a:rPr lang="en-US" sz="3600" err="1">
                <a:solidFill>
                  <a:schemeClr val="bg1"/>
                </a:solidFill>
                <a:latin typeface="Arial"/>
                <a:ea typeface="+mj-lt"/>
                <a:cs typeface="+mj-lt"/>
              </a:rPr>
              <a:t>nghệ</a:t>
            </a:r>
            <a:r>
              <a:rPr lang="en-US" sz="3600">
                <a:solidFill>
                  <a:schemeClr val="bg1"/>
                </a:solidFill>
                <a:latin typeface="Arial"/>
                <a:ea typeface="+mj-lt"/>
                <a:cs typeface="+mj-lt"/>
              </a:rPr>
              <a:t> </a:t>
            </a:r>
            <a:r>
              <a:rPr lang="en-US" sz="3600" err="1">
                <a:solidFill>
                  <a:schemeClr val="bg1"/>
                </a:solidFill>
                <a:latin typeface="Arial"/>
                <a:ea typeface="+mj-lt"/>
                <a:cs typeface="+mj-lt"/>
              </a:rPr>
              <a:t>thông</a:t>
            </a:r>
            <a:r>
              <a:rPr lang="en-US" sz="3600">
                <a:solidFill>
                  <a:schemeClr val="bg1"/>
                </a:solidFill>
                <a:latin typeface="Arial"/>
                <a:ea typeface="+mj-lt"/>
                <a:cs typeface="+mj-lt"/>
              </a:rPr>
              <a:t> tin</a:t>
            </a:r>
            <a:r>
              <a:rPr lang="en-US" sz="3600">
                <a:latin typeface="Arial"/>
                <a:ea typeface="+mj-lt"/>
                <a:cs typeface="+mj-lt"/>
              </a:rPr>
              <a:t/>
            </a:r>
            <a:br>
              <a:rPr lang="en-US" sz="3600">
                <a:latin typeface="Arial"/>
                <a:ea typeface="+mj-lt"/>
                <a:cs typeface="+mj-lt"/>
              </a:rPr>
            </a:br>
            <a:r>
              <a:rPr lang="en-US" sz="3600" err="1">
                <a:solidFill>
                  <a:schemeClr val="bg1"/>
                </a:solidFill>
                <a:latin typeface="Arial"/>
                <a:ea typeface="+mj-lt"/>
                <a:cs typeface="+mj-lt"/>
              </a:rPr>
              <a:t>Ngành</a:t>
            </a:r>
            <a:r>
              <a:rPr lang="en-US" sz="3600">
                <a:solidFill>
                  <a:schemeClr val="bg1"/>
                </a:solidFill>
                <a:latin typeface="Arial"/>
                <a:ea typeface="+mj-lt"/>
                <a:cs typeface="+mj-lt"/>
              </a:rPr>
              <a:t>:  </a:t>
            </a:r>
            <a:r>
              <a:rPr lang="en-US" sz="3600" err="1">
                <a:solidFill>
                  <a:schemeClr val="bg1"/>
                </a:solidFill>
                <a:latin typeface="Arial"/>
                <a:ea typeface="+mj-lt"/>
                <a:cs typeface="+mj-lt"/>
              </a:rPr>
              <a:t>Kĩ</a:t>
            </a:r>
            <a:r>
              <a:rPr lang="en-US" sz="3600">
                <a:solidFill>
                  <a:schemeClr val="bg1"/>
                </a:solidFill>
                <a:latin typeface="Arial"/>
                <a:ea typeface="+mj-lt"/>
                <a:cs typeface="+mj-lt"/>
              </a:rPr>
              <a:t> </a:t>
            </a:r>
            <a:r>
              <a:rPr lang="en-US" sz="3600" err="1">
                <a:solidFill>
                  <a:schemeClr val="bg1"/>
                </a:solidFill>
                <a:latin typeface="Arial"/>
                <a:ea typeface="+mj-lt"/>
                <a:cs typeface="+mj-lt"/>
              </a:rPr>
              <a:t>Thuật</a:t>
            </a:r>
            <a:r>
              <a:rPr lang="en-US" sz="3600">
                <a:solidFill>
                  <a:schemeClr val="bg1"/>
                </a:solidFill>
                <a:latin typeface="Arial"/>
                <a:ea typeface="+mj-lt"/>
                <a:cs typeface="+mj-lt"/>
              </a:rPr>
              <a:t> </a:t>
            </a:r>
            <a:r>
              <a:rPr lang="en-US" sz="3600" err="1">
                <a:solidFill>
                  <a:schemeClr val="bg1"/>
                </a:solidFill>
                <a:latin typeface="Arial"/>
                <a:ea typeface="+mj-lt"/>
                <a:cs typeface="+mj-lt"/>
              </a:rPr>
              <a:t>Dữ</a:t>
            </a:r>
            <a:r>
              <a:rPr lang="en-US" sz="3600">
                <a:solidFill>
                  <a:schemeClr val="bg1"/>
                </a:solidFill>
                <a:latin typeface="Arial"/>
                <a:ea typeface="+mj-lt"/>
                <a:cs typeface="+mj-lt"/>
              </a:rPr>
              <a:t> Liệu</a:t>
            </a:r>
            <a:endParaRPr lang="vi-VN" sz="3600">
              <a:solidFill>
                <a:schemeClr val="bg1"/>
              </a:solidFill>
              <a:latin typeface="Arial"/>
              <a:cs typeface="Times New Roman" panose="02020603050405020304" pitchFamily="18" charset="0"/>
            </a:endParaRPr>
          </a:p>
        </p:txBody>
      </p:sp>
      <p:sp>
        <p:nvSpPr>
          <p:cNvPr id="3" name="Tiêu đề phụ 2"/>
          <p:cNvSpPr>
            <a:spLocks noGrp="1"/>
          </p:cNvSpPr>
          <p:nvPr>
            <p:ph type="subTitle" idx="1"/>
          </p:nvPr>
        </p:nvSpPr>
        <p:spPr>
          <a:xfrm>
            <a:off x="1703896" y="3185095"/>
            <a:ext cx="8791575" cy="908140"/>
          </a:xfrm>
        </p:spPr>
        <p:txBody>
          <a:bodyPr vert="horz" lIns="91440" tIns="45720" rIns="91440" bIns="45720" rtlCol="0" anchor="t">
            <a:noAutofit/>
          </a:bodyPr>
          <a:lstStyle/>
          <a:p>
            <a:pPr algn="ctr"/>
            <a:r>
              <a:rPr lang="en-US" sz="2800" b="1" err="1">
                <a:solidFill>
                  <a:schemeClr val="bg1"/>
                </a:solidFill>
                <a:latin typeface="Arial"/>
                <a:ea typeface="+mn-lt"/>
                <a:cs typeface="+mn-lt"/>
              </a:rPr>
              <a:t>Đề</a:t>
            </a:r>
            <a:r>
              <a:rPr lang="en-US" sz="2800" b="1">
                <a:solidFill>
                  <a:schemeClr val="bg1"/>
                </a:solidFill>
                <a:latin typeface="Arial"/>
                <a:ea typeface="+mn-lt"/>
                <a:cs typeface="+mn-lt"/>
              </a:rPr>
              <a:t> </a:t>
            </a:r>
            <a:r>
              <a:rPr lang="en-US" sz="2800" b="1" err="1">
                <a:solidFill>
                  <a:schemeClr val="bg1"/>
                </a:solidFill>
                <a:latin typeface="Arial"/>
                <a:ea typeface="+mn-lt"/>
                <a:cs typeface="+mn-lt"/>
              </a:rPr>
              <a:t>tài</a:t>
            </a:r>
            <a:r>
              <a:rPr lang="en-US" sz="2800" b="1">
                <a:solidFill>
                  <a:schemeClr val="bg1"/>
                </a:solidFill>
                <a:latin typeface="Arial"/>
                <a:ea typeface="+mn-lt"/>
                <a:cs typeface="+mn-lt"/>
              </a:rPr>
              <a:t>: DỰ BÁO VNINDEX BẰNG RNN (RECURRENT NEURAL NETWORK) KẾT HỢP VỚI ARIMA </a:t>
            </a:r>
            <a:endParaRPr lang="vi-VN" sz="2800" b="1">
              <a:solidFill>
                <a:schemeClr val="bg1"/>
              </a:solidFill>
              <a:latin typeface="Arial"/>
              <a:cs typeface="Arial" panose="020B0604020202020204" pitchFamily="34" charset="0"/>
            </a:endParaRPr>
          </a:p>
          <a:p>
            <a:endParaRPr lang="en-US">
              <a:solidFill>
                <a:schemeClr val="bg1"/>
              </a:solidFill>
            </a:endParaRPr>
          </a:p>
          <a:p>
            <a:endParaRPr lang="en-US"/>
          </a:p>
        </p:txBody>
      </p:sp>
      <p:sp>
        <p:nvSpPr>
          <p:cNvPr id="4" name="Hộp Văn bản 3">
            <a:extLst>
              <a:ext uri="{FF2B5EF4-FFF2-40B4-BE49-F238E27FC236}">
                <a16:creationId xmlns:a16="http://schemas.microsoft.com/office/drawing/2014/main" xmlns="" id="{5B234F42-55C4-E9C9-8D09-B18ABA05D58F}"/>
              </a:ext>
            </a:extLst>
          </p:cNvPr>
          <p:cNvSpPr txBox="1"/>
          <p:nvPr/>
        </p:nvSpPr>
        <p:spPr>
          <a:xfrm>
            <a:off x="6757061" y="5033574"/>
            <a:ext cx="51675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r>
              <a:rPr lang="en-US" sz="2400" b="1" kern="1200" dirty="0" err="1">
                <a:solidFill>
                  <a:schemeClr val="bg1"/>
                </a:solidFill>
                <a:latin typeface="Arial"/>
                <a:ea typeface="+mn-ea"/>
                <a:cs typeface="Arial"/>
              </a:rPr>
              <a:t>Sinh</a:t>
            </a:r>
            <a:r>
              <a:rPr lang="en-US" sz="2400" b="1" kern="1200" dirty="0">
                <a:solidFill>
                  <a:schemeClr val="bg1"/>
                </a:solidFill>
                <a:latin typeface="Arial"/>
                <a:ea typeface="+mn-ea"/>
                <a:cs typeface="Arial"/>
              </a:rPr>
              <a:t> </a:t>
            </a:r>
            <a:r>
              <a:rPr lang="en-US" sz="2400" b="1" kern="1200" dirty="0" err="1">
                <a:solidFill>
                  <a:schemeClr val="bg1"/>
                </a:solidFill>
                <a:latin typeface="Arial"/>
                <a:ea typeface="+mn-ea"/>
                <a:cs typeface="Arial"/>
              </a:rPr>
              <a:t>viên</a:t>
            </a:r>
            <a:r>
              <a:rPr lang="en-US" sz="2400" b="1" kern="1200" dirty="0">
                <a:solidFill>
                  <a:schemeClr val="bg1"/>
                </a:solidFill>
                <a:latin typeface="Arial"/>
                <a:ea typeface="+mn-ea"/>
                <a:cs typeface="Arial"/>
              </a:rPr>
              <a:t> </a:t>
            </a:r>
            <a:r>
              <a:rPr lang="en-US" sz="2400" b="1" kern="1200" dirty="0" err="1">
                <a:solidFill>
                  <a:schemeClr val="bg1"/>
                </a:solidFill>
                <a:latin typeface="Arial"/>
                <a:ea typeface="+mn-ea"/>
                <a:cs typeface="Arial"/>
              </a:rPr>
              <a:t>thực</a:t>
            </a:r>
            <a:r>
              <a:rPr lang="en-US" sz="2400" b="1" kern="1200" dirty="0">
                <a:solidFill>
                  <a:schemeClr val="bg1"/>
                </a:solidFill>
                <a:latin typeface="Arial"/>
                <a:ea typeface="+mn-ea"/>
                <a:cs typeface="Arial"/>
              </a:rPr>
              <a:t> </a:t>
            </a:r>
            <a:r>
              <a:rPr lang="en-US" sz="2400" b="1" kern="1200" dirty="0" err="1">
                <a:solidFill>
                  <a:schemeClr val="bg1"/>
                </a:solidFill>
                <a:latin typeface="Arial"/>
                <a:ea typeface="+mn-ea"/>
                <a:cs typeface="Arial"/>
              </a:rPr>
              <a:t>hiện</a:t>
            </a:r>
            <a:r>
              <a:rPr lang="en-US" sz="2400" b="1" kern="1200" dirty="0">
                <a:solidFill>
                  <a:schemeClr val="bg1"/>
                </a:solidFill>
                <a:latin typeface="Arial"/>
                <a:ea typeface="+mn-ea"/>
                <a:cs typeface="Arial"/>
              </a:rPr>
              <a:t>:</a:t>
            </a:r>
            <a:endParaRPr lang="en-US" sz="2400" b="1" kern="1200" dirty="0">
              <a:solidFill>
                <a:schemeClr val="bg1"/>
              </a:solidFill>
              <a:latin typeface="Arial"/>
              <a:cs typeface="Arial"/>
            </a:endParaRPr>
          </a:p>
          <a:p>
            <a:pPr algn="l" rtl="0"/>
            <a:r>
              <a:rPr lang="en-US" sz="2400" b="1" kern="1200" dirty="0" err="1">
                <a:solidFill>
                  <a:schemeClr val="bg1"/>
                </a:solidFill>
                <a:latin typeface="Arial"/>
                <a:ea typeface="+mn-ea"/>
                <a:cs typeface="Arial"/>
              </a:rPr>
              <a:t>Vũ</a:t>
            </a:r>
            <a:r>
              <a:rPr lang="en-US" sz="2400" b="1" kern="1200" dirty="0">
                <a:solidFill>
                  <a:schemeClr val="bg1"/>
                </a:solidFill>
                <a:latin typeface="Arial"/>
                <a:ea typeface="+mn-ea"/>
                <a:cs typeface="Arial"/>
              </a:rPr>
              <a:t> Ngọc Khang </a:t>
            </a:r>
            <a:r>
              <a:rPr lang="vi-VN" sz="2400" b="1" kern="1200" dirty="0">
                <a:solidFill>
                  <a:schemeClr val="bg1"/>
                </a:solidFill>
                <a:latin typeface="Arial"/>
                <a:ea typeface="+mn-ea"/>
                <a:cs typeface="Arial"/>
              </a:rPr>
              <a:t>- 17133033</a:t>
            </a:r>
            <a:endParaRPr lang="vi-VN" sz="2400" b="1" kern="1200" dirty="0">
              <a:solidFill>
                <a:schemeClr val="bg1"/>
              </a:solidFill>
              <a:latin typeface="Arial"/>
              <a:cs typeface="Arial"/>
            </a:endParaRPr>
          </a:p>
          <a:p>
            <a:pPr algn="l" rtl="0"/>
            <a:r>
              <a:rPr lang="en-US" sz="2400" b="1" kern="1200" dirty="0" err="1">
                <a:solidFill>
                  <a:schemeClr val="bg1"/>
                </a:solidFill>
                <a:latin typeface="Arial"/>
                <a:ea typeface="+mn-ea"/>
                <a:cs typeface="Arial"/>
              </a:rPr>
              <a:t>Nguyễn</a:t>
            </a:r>
            <a:r>
              <a:rPr lang="en-US" sz="2400" b="1" kern="1200" dirty="0">
                <a:solidFill>
                  <a:schemeClr val="bg1"/>
                </a:solidFill>
                <a:latin typeface="Arial"/>
                <a:ea typeface="+mn-ea"/>
                <a:cs typeface="Arial"/>
              </a:rPr>
              <a:t> </a:t>
            </a:r>
            <a:r>
              <a:rPr lang="en-US" sz="2400" b="1" kern="1200" dirty="0" err="1">
                <a:solidFill>
                  <a:schemeClr val="bg1"/>
                </a:solidFill>
                <a:latin typeface="Arial"/>
                <a:ea typeface="+mn-ea"/>
                <a:cs typeface="Arial"/>
              </a:rPr>
              <a:t>Phước</a:t>
            </a:r>
            <a:r>
              <a:rPr lang="en-US" sz="2400" b="1" kern="1200" dirty="0">
                <a:solidFill>
                  <a:schemeClr val="bg1"/>
                </a:solidFill>
                <a:latin typeface="Arial"/>
                <a:ea typeface="+mn-ea"/>
                <a:cs typeface="Arial"/>
              </a:rPr>
              <a:t> Sang </a:t>
            </a:r>
            <a:r>
              <a:rPr lang="vi-VN" sz="2400" b="1" kern="1200" dirty="0">
                <a:solidFill>
                  <a:schemeClr val="bg1"/>
                </a:solidFill>
                <a:latin typeface="Arial"/>
                <a:ea typeface="+mn-ea"/>
                <a:cs typeface="Arial"/>
              </a:rPr>
              <a:t>– 17133055</a:t>
            </a:r>
            <a:endParaRPr lang="vi-VN" sz="2400" b="1" dirty="0">
              <a:solidFill>
                <a:schemeClr val="bg1"/>
              </a:solidFill>
            </a:endParaRPr>
          </a:p>
        </p:txBody>
      </p:sp>
      <p:sp>
        <p:nvSpPr>
          <p:cNvPr id="5" name="Hộp Văn bản 4">
            <a:extLst>
              <a:ext uri="{FF2B5EF4-FFF2-40B4-BE49-F238E27FC236}">
                <a16:creationId xmlns:a16="http://schemas.microsoft.com/office/drawing/2014/main" xmlns="" id="{756DCDA4-0370-331F-9B45-B5EFD306FF68}"/>
              </a:ext>
            </a:extLst>
          </p:cNvPr>
          <p:cNvSpPr txBox="1"/>
          <p:nvPr/>
        </p:nvSpPr>
        <p:spPr>
          <a:xfrm>
            <a:off x="1983179" y="5033573"/>
            <a:ext cx="4548250" cy="110697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spcBef>
                <a:spcPts val="1000"/>
              </a:spcBef>
            </a:pPr>
            <a:r>
              <a:rPr lang="en-US" sz="2400" b="1" cap="all" dirty="0">
                <a:solidFill>
                  <a:schemeClr val="bg1"/>
                </a:solidFill>
                <a:latin typeface="TW Cen MT"/>
                <a:cs typeface="Arial"/>
              </a:rPr>
              <a:t>GIẢNG VIÊN HƯỚNG DẪN:</a:t>
            </a:r>
            <a:endParaRPr lang="en-US" sz="2400" b="1" dirty="0">
              <a:solidFill>
                <a:schemeClr val="bg1"/>
              </a:solidFill>
              <a:ea typeface="+mn-lt"/>
              <a:cs typeface="+mn-lt"/>
            </a:endParaRPr>
          </a:p>
          <a:p>
            <a:pPr>
              <a:lnSpc>
                <a:spcPct val="120000"/>
              </a:lnSpc>
              <a:spcBef>
                <a:spcPts val="1000"/>
              </a:spcBef>
            </a:pPr>
            <a:r>
              <a:rPr lang="en-US" sz="2400" b="1" cap="all" dirty="0">
                <a:solidFill>
                  <a:schemeClr val="bg1"/>
                </a:solidFill>
                <a:latin typeface="TW Cen MT"/>
                <a:cs typeface="Arial"/>
              </a:rPr>
              <a:t>T.S: NGUYỄN THÀNH SƠN</a:t>
            </a:r>
            <a:endParaRPr lang="vi-VN" sz="2400" b="1" dirty="0">
              <a:solidFill>
                <a:schemeClr val="bg1"/>
              </a:solidFill>
            </a:endParaRP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369863" y="2120788"/>
            <a:ext cx="1256569" cy="1188277"/>
          </a:xfrm>
          <a:prstGeom prst="rect">
            <a:avLst/>
          </a:prstGeom>
        </p:spPr>
      </p:pic>
    </p:spTree>
    <p:extLst>
      <p:ext uri="{BB962C8B-B14F-4D97-AF65-F5344CB8AC3E}">
        <p14:creationId xmlns:p14="http://schemas.microsoft.com/office/powerpoint/2010/main" val="38561443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D6E54877-F403-5212-33FC-A36BE32438BA}"/>
              </a:ext>
            </a:extLst>
          </p:cNvPr>
          <p:cNvSpPr>
            <a:spLocks noGrp="1"/>
          </p:cNvSpPr>
          <p:nvPr>
            <p:ph type="title"/>
          </p:nvPr>
        </p:nvSpPr>
        <p:spPr/>
        <p:txBody>
          <a:bodyPr/>
          <a:lstStyle/>
          <a:p>
            <a:r>
              <a:rPr lang="vi-VN">
                <a:latin typeface="Times New Roman"/>
                <a:cs typeface="Times New Roman"/>
              </a:rPr>
              <a:t>Chương 3 </a:t>
            </a:r>
            <a:r>
              <a:rPr lang="vi-VN">
                <a:latin typeface="Times New Roman"/>
                <a:ea typeface="+mj-lt"/>
                <a:cs typeface="Times New Roman"/>
              </a:rPr>
              <a:t>RECURRENT NEURON NETWORK</a:t>
            </a:r>
            <a:endParaRPr lang="vi-VN">
              <a:latin typeface="Times New Roman"/>
              <a:cs typeface="Times New Roman"/>
            </a:endParaRPr>
          </a:p>
        </p:txBody>
      </p:sp>
      <p:pic>
        <p:nvPicPr>
          <p:cNvPr id="4" name="Hình ảnh 4">
            <a:extLst>
              <a:ext uri="{FF2B5EF4-FFF2-40B4-BE49-F238E27FC236}">
                <a16:creationId xmlns:a16="http://schemas.microsoft.com/office/drawing/2014/main" xmlns="" id="{0459BEC2-60C0-3811-7805-3B0DB0D5341C}"/>
              </a:ext>
            </a:extLst>
          </p:cNvPr>
          <p:cNvPicPr>
            <a:picLocks noGrp="1" noChangeAspect="1"/>
          </p:cNvPicPr>
          <p:nvPr>
            <p:ph idx="1"/>
          </p:nvPr>
        </p:nvPicPr>
        <p:blipFill>
          <a:blip r:embed="rId2"/>
          <a:stretch>
            <a:fillRect/>
          </a:stretch>
        </p:blipFill>
        <p:spPr>
          <a:xfrm>
            <a:off x="1259126" y="2660066"/>
            <a:ext cx="9555551" cy="3410668"/>
          </a:xfrm>
        </p:spPr>
      </p:pic>
    </p:spTree>
    <p:extLst>
      <p:ext uri="{BB962C8B-B14F-4D97-AF65-F5344CB8AC3E}">
        <p14:creationId xmlns:p14="http://schemas.microsoft.com/office/powerpoint/2010/main" val="263497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6697F791-5FFA-4164-899F-EB52EA72B0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xmlns="" id="{4E28A1A9-FB81-4816-AAEA-C3B43094695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xmlns="" id="{B773AB25-A422-41AA-9737-5E04C1966D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xmlns="" id="{AF0552B8-DE8C-40DF-B29F-1728E6A1061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êu đề 1">
            <a:extLst>
              <a:ext uri="{FF2B5EF4-FFF2-40B4-BE49-F238E27FC236}">
                <a16:creationId xmlns:a16="http://schemas.microsoft.com/office/drawing/2014/main" xmlns="" id="{FD8D6D46-74AE-15E6-D7F8-94E61079D4BB}"/>
              </a:ext>
            </a:extLst>
          </p:cNvPr>
          <p:cNvSpPr>
            <a:spLocks noGrp="1"/>
          </p:cNvSpPr>
          <p:nvPr>
            <p:ph type="title"/>
          </p:nvPr>
        </p:nvSpPr>
        <p:spPr>
          <a:xfrm>
            <a:off x="855266" y="618518"/>
            <a:ext cx="2851417" cy="1478570"/>
          </a:xfrm>
        </p:spPr>
        <p:txBody>
          <a:bodyPr>
            <a:normAutofit/>
          </a:bodyPr>
          <a:lstStyle/>
          <a:p>
            <a:r>
              <a:rPr lang="vi-VN" sz="3200" b="1" err="1">
                <a:solidFill>
                  <a:schemeClr val="bg1"/>
                </a:solidFill>
                <a:latin typeface="Times New Roman"/>
                <a:cs typeface="Times New Roman"/>
              </a:rPr>
              <a:t>Ann</a:t>
            </a:r>
            <a:r>
              <a:rPr lang="vi-VN" sz="3200" b="1">
                <a:solidFill>
                  <a:schemeClr val="bg1"/>
                </a:solidFill>
                <a:latin typeface="Times New Roman"/>
                <a:cs typeface="Times New Roman"/>
              </a:rPr>
              <a:t> </a:t>
            </a:r>
            <a:r>
              <a:rPr lang="vi-VN" sz="3200" b="1" err="1">
                <a:solidFill>
                  <a:schemeClr val="bg1"/>
                </a:solidFill>
                <a:latin typeface="Times New Roman"/>
                <a:cs typeface="Times New Roman"/>
              </a:rPr>
              <a:t>và</a:t>
            </a:r>
            <a:r>
              <a:rPr lang="vi-VN" sz="3200" b="1">
                <a:solidFill>
                  <a:schemeClr val="bg1"/>
                </a:solidFill>
                <a:latin typeface="Times New Roman"/>
                <a:cs typeface="Times New Roman"/>
              </a:rPr>
              <a:t> </a:t>
            </a:r>
            <a:r>
              <a:rPr lang="vi-VN" sz="3200" b="1" err="1">
                <a:solidFill>
                  <a:schemeClr val="bg1"/>
                </a:solidFill>
                <a:latin typeface="Times New Roman"/>
                <a:cs typeface="Times New Roman"/>
              </a:rPr>
              <a:t>rnn</a:t>
            </a:r>
            <a:endParaRPr lang="vi-VN" sz="3200">
              <a:solidFill>
                <a:schemeClr val="bg1"/>
              </a:solidFill>
              <a:latin typeface="Times New Roman"/>
              <a:cs typeface="Times New Roman"/>
            </a:endParaRPr>
          </a:p>
        </p:txBody>
      </p:sp>
      <p:sp>
        <p:nvSpPr>
          <p:cNvPr id="8" name="Content Placeholder 7">
            <a:extLst>
              <a:ext uri="{FF2B5EF4-FFF2-40B4-BE49-F238E27FC236}">
                <a16:creationId xmlns:a16="http://schemas.microsoft.com/office/drawing/2014/main" xmlns="" id="{CA460BD5-A47A-D8AA-DD6E-3A3FC652E49D}"/>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9" name="Group 18">
            <a:extLst>
              <a:ext uri="{FF2B5EF4-FFF2-40B4-BE49-F238E27FC236}">
                <a16:creationId xmlns:a16="http://schemas.microsoft.com/office/drawing/2014/main" xmlns="" id="{6AD0D387-1584-4477-B5F8-52B50D4F220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0" name="Rectangle 5">
              <a:extLst>
                <a:ext uri="{FF2B5EF4-FFF2-40B4-BE49-F238E27FC236}">
                  <a16:creationId xmlns:a16="http://schemas.microsoft.com/office/drawing/2014/main" xmlns="" id="{22C90122-8CF0-4164-B596-168DE41D39A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 name="Freeform 6">
              <a:extLst>
                <a:ext uri="{FF2B5EF4-FFF2-40B4-BE49-F238E27FC236}">
                  <a16:creationId xmlns:a16="http://schemas.microsoft.com/office/drawing/2014/main" xmlns="" id="{E74D534E-37A6-4D27-9C47-0B2F052783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7">
              <a:extLst>
                <a:ext uri="{FF2B5EF4-FFF2-40B4-BE49-F238E27FC236}">
                  <a16:creationId xmlns:a16="http://schemas.microsoft.com/office/drawing/2014/main" xmlns="" id="{1C1C156E-D2E0-468A-9B19-79521D69BF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8">
              <a:extLst>
                <a:ext uri="{FF2B5EF4-FFF2-40B4-BE49-F238E27FC236}">
                  <a16:creationId xmlns:a16="http://schemas.microsoft.com/office/drawing/2014/main" xmlns="" id="{14C97F11-4F6C-4DFF-89BC-3AEA5B7FF7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9">
              <a:extLst>
                <a:ext uri="{FF2B5EF4-FFF2-40B4-BE49-F238E27FC236}">
                  <a16:creationId xmlns:a16="http://schemas.microsoft.com/office/drawing/2014/main" xmlns="" id="{773C2106-77CE-42E1-839F-925EAEBB2F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0">
              <a:extLst>
                <a:ext uri="{FF2B5EF4-FFF2-40B4-BE49-F238E27FC236}">
                  <a16:creationId xmlns:a16="http://schemas.microsoft.com/office/drawing/2014/main" xmlns="" id="{E2807D33-BD1F-4B09-8D93-63C06DB3C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1">
              <a:extLst>
                <a:ext uri="{FF2B5EF4-FFF2-40B4-BE49-F238E27FC236}">
                  <a16:creationId xmlns:a16="http://schemas.microsoft.com/office/drawing/2014/main" xmlns="" id="{84BDF3E8-157B-47D1-AF8E-FE1EFF0612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2">
              <a:extLst>
                <a:ext uri="{FF2B5EF4-FFF2-40B4-BE49-F238E27FC236}">
                  <a16:creationId xmlns:a16="http://schemas.microsoft.com/office/drawing/2014/main" xmlns="" id="{68B482B5-E0FD-406A-99B2-297DF333546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3">
              <a:extLst>
                <a:ext uri="{FF2B5EF4-FFF2-40B4-BE49-F238E27FC236}">
                  <a16:creationId xmlns:a16="http://schemas.microsoft.com/office/drawing/2014/main" xmlns="" id="{B8750F30-12E8-410B-8709-78F1EF3BBE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4">
              <a:extLst>
                <a:ext uri="{FF2B5EF4-FFF2-40B4-BE49-F238E27FC236}">
                  <a16:creationId xmlns:a16="http://schemas.microsoft.com/office/drawing/2014/main" xmlns="" id="{DB2D030A-4700-4CC4-A971-F119F8372C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5">
              <a:extLst>
                <a:ext uri="{FF2B5EF4-FFF2-40B4-BE49-F238E27FC236}">
                  <a16:creationId xmlns:a16="http://schemas.microsoft.com/office/drawing/2014/main" xmlns="" id="{B4E516DB-F66E-4E88-8CAA-67153F5618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Line 16">
              <a:extLst>
                <a:ext uri="{FF2B5EF4-FFF2-40B4-BE49-F238E27FC236}">
                  <a16:creationId xmlns:a16="http://schemas.microsoft.com/office/drawing/2014/main" xmlns="" id="{DF749FDD-DD56-4DC9-A379-77E1106981D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2" name="Freeform 17">
              <a:extLst>
                <a:ext uri="{FF2B5EF4-FFF2-40B4-BE49-F238E27FC236}">
                  <a16:creationId xmlns:a16="http://schemas.microsoft.com/office/drawing/2014/main" xmlns="" id="{6AD95087-E0AF-45D3-B824-EFFCBBEC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8">
              <a:extLst>
                <a:ext uri="{FF2B5EF4-FFF2-40B4-BE49-F238E27FC236}">
                  <a16:creationId xmlns:a16="http://schemas.microsoft.com/office/drawing/2014/main" xmlns="" id="{2D21010F-3DE2-4881-B9D5-3415C4E05D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9">
              <a:extLst>
                <a:ext uri="{FF2B5EF4-FFF2-40B4-BE49-F238E27FC236}">
                  <a16:creationId xmlns:a16="http://schemas.microsoft.com/office/drawing/2014/main" xmlns="" id="{2AFDF4BC-8E99-4A2C-9EF2-4B98A05C2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0">
              <a:extLst>
                <a:ext uri="{FF2B5EF4-FFF2-40B4-BE49-F238E27FC236}">
                  <a16:creationId xmlns:a16="http://schemas.microsoft.com/office/drawing/2014/main" xmlns="" id="{BB8EAEE8-22EA-4103-A02E-5043474C4BE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Rectangle 21">
              <a:extLst>
                <a:ext uri="{FF2B5EF4-FFF2-40B4-BE49-F238E27FC236}">
                  <a16:creationId xmlns:a16="http://schemas.microsoft.com/office/drawing/2014/main" xmlns="" id="{7148ABD2-E447-429F-B97E-86494051C10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7" name="Freeform 22">
              <a:extLst>
                <a:ext uri="{FF2B5EF4-FFF2-40B4-BE49-F238E27FC236}">
                  <a16:creationId xmlns:a16="http://schemas.microsoft.com/office/drawing/2014/main" xmlns="" id="{99900F4A-F8CA-456E-9FA0-34572621C0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3">
              <a:extLst>
                <a:ext uri="{FF2B5EF4-FFF2-40B4-BE49-F238E27FC236}">
                  <a16:creationId xmlns:a16="http://schemas.microsoft.com/office/drawing/2014/main" xmlns="" id="{DF5CD0A9-E49B-4968-886B-41C1A66D232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4">
              <a:extLst>
                <a:ext uri="{FF2B5EF4-FFF2-40B4-BE49-F238E27FC236}">
                  <a16:creationId xmlns:a16="http://schemas.microsoft.com/office/drawing/2014/main" xmlns="" id="{7E462582-7383-4272-A323-85C9D137C4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5">
              <a:extLst>
                <a:ext uri="{FF2B5EF4-FFF2-40B4-BE49-F238E27FC236}">
                  <a16:creationId xmlns:a16="http://schemas.microsoft.com/office/drawing/2014/main" xmlns="" id="{CB472F67-7C37-4D80-B346-DE30D44B55A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6">
              <a:extLst>
                <a:ext uri="{FF2B5EF4-FFF2-40B4-BE49-F238E27FC236}">
                  <a16:creationId xmlns:a16="http://schemas.microsoft.com/office/drawing/2014/main" xmlns="" id="{19A8AE83-358F-4D4E-91C7-F09E35097A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7">
              <a:extLst>
                <a:ext uri="{FF2B5EF4-FFF2-40B4-BE49-F238E27FC236}">
                  <a16:creationId xmlns:a16="http://schemas.microsoft.com/office/drawing/2014/main" xmlns="" id="{C4B79436-9285-45DE-A9FB-B3DD750738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8">
              <a:extLst>
                <a:ext uri="{FF2B5EF4-FFF2-40B4-BE49-F238E27FC236}">
                  <a16:creationId xmlns:a16="http://schemas.microsoft.com/office/drawing/2014/main" xmlns="" id="{B0BF8BF3-C90A-483A-B61E-13D2C41FBA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9">
              <a:extLst>
                <a:ext uri="{FF2B5EF4-FFF2-40B4-BE49-F238E27FC236}">
                  <a16:creationId xmlns:a16="http://schemas.microsoft.com/office/drawing/2014/main" xmlns="" id="{31011274-F329-444B-9B06-69DD2EC4490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0">
              <a:extLst>
                <a:ext uri="{FF2B5EF4-FFF2-40B4-BE49-F238E27FC236}">
                  <a16:creationId xmlns:a16="http://schemas.microsoft.com/office/drawing/2014/main" xmlns="" id="{DB8B1D39-5B9A-4B4E-849B-A5821A2460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1">
              <a:extLst>
                <a:ext uri="{FF2B5EF4-FFF2-40B4-BE49-F238E27FC236}">
                  <a16:creationId xmlns:a16="http://schemas.microsoft.com/office/drawing/2014/main" xmlns="" id="{336ECD63-75C2-4A32-A31B-30BB3097240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Hình ảnh 4">
            <a:extLst>
              <a:ext uri="{FF2B5EF4-FFF2-40B4-BE49-F238E27FC236}">
                <a16:creationId xmlns:a16="http://schemas.microsoft.com/office/drawing/2014/main" xmlns="" id="{95B8D55B-85AE-6AEA-8451-9B75E10DA600}"/>
              </a:ext>
            </a:extLst>
          </p:cNvPr>
          <p:cNvPicPr>
            <a:picLocks noChangeAspect="1"/>
          </p:cNvPicPr>
          <p:nvPr/>
        </p:nvPicPr>
        <p:blipFill>
          <a:blip r:embed="rId3"/>
          <a:stretch>
            <a:fillRect/>
          </a:stretch>
        </p:blipFill>
        <p:spPr>
          <a:xfrm>
            <a:off x="4208570" y="1360105"/>
            <a:ext cx="7893592" cy="4090153"/>
          </a:xfrm>
          <a:prstGeom prst="rect">
            <a:avLst/>
          </a:prstGeom>
        </p:spPr>
      </p:pic>
    </p:spTree>
    <p:extLst>
      <p:ext uri="{BB962C8B-B14F-4D97-AF65-F5344CB8AC3E}">
        <p14:creationId xmlns:p14="http://schemas.microsoft.com/office/powerpoint/2010/main" val="2361058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B61375F2-60B1-44ED-B60A-019C4BD5A6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xmlns="" id="{4ADB9295-9645-4BF2-ADFD-75800B7FAD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xmlns="" id="{95B061E9-E435-4E1B-B160-96584A11669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xmlns="" id="{3CD7972E-7D38-40EE-A80B-E2A848811ED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xmlns="" id="{524A3B55-746F-419F-8CFF-5F3A4BE143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xmlns="" id="{9C63219B-AD72-4494-935E-F5C70DB549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xmlns="" id="{15B41FD2-05E2-44E7-8760-09E65D1C60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xmlns="" id="{FE6D63D0-3347-4EE2-8F65-F1C32168FA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xmlns="" id="{538A46A3-DB16-45D5-B636-03EFE39FE9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xmlns="" id="{0B8A2B0E-823F-4BE8-9359-45143BB124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xmlns="" id="{44516B3C-A8BE-46FC-B643-3DFEB7F283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xmlns="" id="{59FD699C-3920-4E57-BE27-165A3F036C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xmlns="" id="{0FB0C02E-3F53-4889-8ADF-80DBC43F69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xmlns="" id="{F8A0C89C-946F-4BCD-8A27-BB73E37FE52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xmlns="" id="{70C83EAF-4E92-4849-A240-B257871DC0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xmlns="" id="{320FD164-4D7A-469C-B3F4-B926BFACF5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xmlns="" id="{F6E14D9A-4E63-48FF-95C5-9E8DDFF86C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xmlns="" id="{F3DCD24F-3CA8-4404-B22C-E4C928995F3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xmlns="" id="{8AD2E827-32A3-4BE4-9CC6-8315629177A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xmlns="" id="{47FB2CCC-1230-494F-B2D1-F05E5B8EDF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xmlns="" id="{A5F44514-9274-47E3-9243-CA9356C166B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xmlns="" id="{D06192CD-AD86-4DCA-8B53-4ACCA46583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xmlns="" id="{99E9203A-21E4-46D8-981A-4B28CA320A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xmlns="" id="{32FCE9B6-FB52-4045-8DCC-E5959B9A40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xmlns="" id="{E4A7025C-CDE8-429A-BBB9-E7380C96238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xmlns="" id="{A4EA0256-5DF5-437A-98A7-B79F3E6BB8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xmlns="" id="{90C9433D-9E1C-493B-BEBD-C3081FFA328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xmlns="" id="{352B39BB-F298-4285-A709-1FBA0CB722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xmlns="" id="{31CAF2A0-CBA0-4E86-AA87-8750EC1AFB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Hình ảnh 4" descr="Ảnh có chứa đồng hồ&#10;&#10;Mô tả được tự động tạo">
            <a:extLst>
              <a:ext uri="{FF2B5EF4-FFF2-40B4-BE49-F238E27FC236}">
                <a16:creationId xmlns:a16="http://schemas.microsoft.com/office/drawing/2014/main" xmlns="" id="{A50FD336-3B2A-2B43-B0BB-557F734E79BC}"/>
              </a:ext>
            </a:extLst>
          </p:cNvPr>
          <p:cNvPicPr>
            <a:picLocks noGrp="1" noChangeAspect="1"/>
          </p:cNvPicPr>
          <p:nvPr>
            <p:ph idx="1"/>
          </p:nvPr>
        </p:nvPicPr>
        <p:blipFill>
          <a:blip r:embed="rId2"/>
          <a:stretch>
            <a:fillRect/>
          </a:stretch>
        </p:blipFill>
        <p:spPr>
          <a:xfrm>
            <a:off x="5915592" y="36310"/>
            <a:ext cx="4785863" cy="1084232"/>
          </a:xfrm>
        </p:spPr>
      </p:pic>
      <p:grpSp>
        <p:nvGrpSpPr>
          <p:cNvPr id="39" name="Group 38">
            <a:extLst>
              <a:ext uri="{FF2B5EF4-FFF2-40B4-BE49-F238E27FC236}">
                <a16:creationId xmlns:a16="http://schemas.microsoft.com/office/drawing/2014/main" xmlns="" id="{B485B3F6-654D-4842-A2DE-677D12FED46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xmlns="" id="{BF4365F4-C63C-4FC2-907B-1F7D414B95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xmlns="" id="{B0538225-01AB-41C4-9A02-FE1BD81D627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xmlns="" id="{66942F07-D7CC-49EB-BF73-8B94D5F4FCB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xmlns="" id="{4D3CACE0-3AC7-4A9F-9A3F-1694ACCD47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xmlns="" id="{19063B47-FBFB-4EA1-A3FB-BECE005F48B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xmlns="" id="{B856863B-C809-4C31-94D0-659A918513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xmlns="" id="{298CB3D7-7373-4AC6-9E2C-4AFDDE2802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xmlns="" id="{7DE09F1B-2326-4ED3-B63B-A30815DDEC8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xmlns="" id="{2498F244-3CE6-4D90-B5CF-5189DB17D0D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xmlns="" id="{9A30DD13-FA10-4B9F-8B4D-97B7287B82F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7" name="Hộp Văn bản 6">
            <a:extLst>
              <a:ext uri="{FF2B5EF4-FFF2-40B4-BE49-F238E27FC236}">
                <a16:creationId xmlns:a16="http://schemas.microsoft.com/office/drawing/2014/main" xmlns="" id="{DDCF4062-4C7E-C6D9-EF70-B77B228EDF49}"/>
              </a:ext>
            </a:extLst>
          </p:cNvPr>
          <p:cNvSpPr txBox="1"/>
          <p:nvPr/>
        </p:nvSpPr>
        <p:spPr>
          <a:xfrm>
            <a:off x="1072552" y="310552"/>
            <a:ext cx="4655388" cy="4760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a:latin typeface="Arial"/>
                <a:cs typeface="Arial"/>
              </a:rPr>
              <a:t>Công </a:t>
            </a:r>
            <a:r>
              <a:rPr lang="vi-VN" sz="2400" err="1">
                <a:latin typeface="Arial"/>
                <a:cs typeface="Arial"/>
              </a:rPr>
              <a:t>thức</a:t>
            </a:r>
            <a:r>
              <a:rPr lang="vi-VN" sz="2400">
                <a:latin typeface="Arial"/>
                <a:cs typeface="Arial"/>
              </a:rPr>
              <a:t> </a:t>
            </a:r>
            <a:r>
              <a:rPr lang="vi-VN" sz="2400" err="1">
                <a:latin typeface="Arial"/>
                <a:cs typeface="Arial"/>
              </a:rPr>
              <a:t>tính</a:t>
            </a:r>
            <a:r>
              <a:rPr lang="vi-VN" sz="2400">
                <a:latin typeface="Arial"/>
                <a:cs typeface="Arial"/>
              </a:rPr>
              <a:t> </a:t>
            </a:r>
            <a:r>
              <a:rPr lang="vi-VN" sz="2400" err="1">
                <a:latin typeface="Arial"/>
                <a:cs typeface="Arial"/>
              </a:rPr>
              <a:t>trạng</a:t>
            </a:r>
            <a:r>
              <a:rPr lang="vi-VN" sz="2400">
                <a:latin typeface="Arial"/>
                <a:cs typeface="Arial"/>
              </a:rPr>
              <a:t> </a:t>
            </a:r>
            <a:r>
              <a:rPr lang="vi-VN" sz="2400" err="1">
                <a:latin typeface="Arial"/>
                <a:cs typeface="Arial"/>
              </a:rPr>
              <a:t>thái</a:t>
            </a:r>
            <a:r>
              <a:rPr lang="vi-VN" sz="2400">
                <a:latin typeface="Arial"/>
                <a:cs typeface="Arial"/>
              </a:rPr>
              <a:t> </a:t>
            </a:r>
            <a:r>
              <a:rPr lang="vi-VN" sz="2400" err="1">
                <a:latin typeface="Arial"/>
                <a:cs typeface="Arial"/>
              </a:rPr>
              <a:t>hiện</a:t>
            </a:r>
            <a:r>
              <a:rPr lang="vi-VN" sz="2400">
                <a:latin typeface="Arial"/>
                <a:cs typeface="Arial"/>
              </a:rPr>
              <a:t> </a:t>
            </a:r>
            <a:r>
              <a:rPr lang="vi-VN" sz="2400" err="1">
                <a:latin typeface="Arial"/>
                <a:cs typeface="Arial"/>
              </a:rPr>
              <a:t>tại</a:t>
            </a:r>
          </a:p>
        </p:txBody>
      </p:sp>
      <p:pic>
        <p:nvPicPr>
          <p:cNvPr id="9" name="Hình ảnh 37" descr="Ảnh có chứa văn bản, đồng hồ, thiết bị đo&#10;&#10;Mô tả được tự động tạo">
            <a:extLst>
              <a:ext uri="{FF2B5EF4-FFF2-40B4-BE49-F238E27FC236}">
                <a16:creationId xmlns:a16="http://schemas.microsoft.com/office/drawing/2014/main" xmlns="" id="{FC78699D-0E79-F3EB-0DAE-9E5786994A97}"/>
              </a:ext>
            </a:extLst>
          </p:cNvPr>
          <p:cNvPicPr>
            <a:picLocks noChangeAspect="1"/>
          </p:cNvPicPr>
          <p:nvPr/>
        </p:nvPicPr>
        <p:blipFill>
          <a:blip r:embed="rId3"/>
          <a:stretch>
            <a:fillRect/>
          </a:stretch>
        </p:blipFill>
        <p:spPr>
          <a:xfrm>
            <a:off x="5917721" y="2119576"/>
            <a:ext cx="6280030" cy="951073"/>
          </a:xfrm>
          <a:prstGeom prst="rect">
            <a:avLst/>
          </a:prstGeom>
        </p:spPr>
      </p:pic>
      <p:pic>
        <p:nvPicPr>
          <p:cNvPr id="38" name="Hình ảnh 49" descr="Ảnh có chứa văn bản&#10;&#10;Mô tả được tự động tạo">
            <a:extLst>
              <a:ext uri="{FF2B5EF4-FFF2-40B4-BE49-F238E27FC236}">
                <a16:creationId xmlns:a16="http://schemas.microsoft.com/office/drawing/2014/main" xmlns="" id="{8029CEC7-DD5E-0BAF-2659-969260527BC0}"/>
              </a:ext>
            </a:extLst>
          </p:cNvPr>
          <p:cNvPicPr>
            <a:picLocks noChangeAspect="1"/>
          </p:cNvPicPr>
          <p:nvPr/>
        </p:nvPicPr>
        <p:blipFill>
          <a:blip r:embed="rId4"/>
          <a:stretch>
            <a:fillRect/>
          </a:stretch>
        </p:blipFill>
        <p:spPr>
          <a:xfrm>
            <a:off x="5923381" y="3684917"/>
            <a:ext cx="2803764" cy="1155939"/>
          </a:xfrm>
          <a:prstGeom prst="rect">
            <a:avLst/>
          </a:prstGeom>
        </p:spPr>
      </p:pic>
      <p:sp>
        <p:nvSpPr>
          <p:cNvPr id="50" name="Hộp Văn bản 49">
            <a:extLst>
              <a:ext uri="{FF2B5EF4-FFF2-40B4-BE49-F238E27FC236}">
                <a16:creationId xmlns:a16="http://schemas.microsoft.com/office/drawing/2014/main" xmlns="" id="{D7AB8495-75B9-5A7A-38C2-8CB3AAA8E631}"/>
              </a:ext>
            </a:extLst>
          </p:cNvPr>
          <p:cNvSpPr txBox="1"/>
          <p:nvPr/>
        </p:nvSpPr>
        <p:spPr>
          <a:xfrm>
            <a:off x="439049" y="2164332"/>
            <a:ext cx="50723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a:latin typeface="Arial"/>
                <a:cs typeface="Arial"/>
              </a:rPr>
              <a:t>Công </a:t>
            </a:r>
            <a:r>
              <a:rPr lang="vi-VN" sz="2400" err="1">
                <a:latin typeface="Arial"/>
                <a:cs typeface="Arial"/>
              </a:rPr>
              <a:t>thức</a:t>
            </a:r>
            <a:r>
              <a:rPr lang="vi-VN" sz="2400">
                <a:latin typeface="Arial"/>
                <a:cs typeface="Arial"/>
              </a:rPr>
              <a:t> </a:t>
            </a:r>
            <a:r>
              <a:rPr lang="vi-VN" sz="2400" err="1">
                <a:latin typeface="Arial"/>
                <a:cs typeface="Arial"/>
              </a:rPr>
              <a:t>tính</a:t>
            </a:r>
            <a:r>
              <a:rPr lang="vi-VN" sz="2400">
                <a:latin typeface="Arial"/>
                <a:cs typeface="Arial"/>
              </a:rPr>
              <a:t> </a:t>
            </a:r>
            <a:r>
              <a:rPr lang="vi-VN" sz="2400" err="1">
                <a:latin typeface="Arial"/>
                <a:cs typeface="Arial"/>
              </a:rPr>
              <a:t>chức</a:t>
            </a:r>
            <a:r>
              <a:rPr lang="vi-VN" sz="2400">
                <a:latin typeface="Arial"/>
                <a:cs typeface="Arial"/>
              </a:rPr>
              <a:t> năng </a:t>
            </a:r>
            <a:r>
              <a:rPr lang="vi-VN" sz="2400" err="1">
                <a:latin typeface="Arial"/>
                <a:cs typeface="Arial"/>
              </a:rPr>
              <a:t>kích</a:t>
            </a:r>
            <a:r>
              <a:rPr lang="vi-VN" sz="2400">
                <a:latin typeface="Arial"/>
                <a:cs typeface="Arial"/>
              </a:rPr>
              <a:t> </a:t>
            </a:r>
            <a:r>
              <a:rPr lang="vi-VN" sz="2400" err="1">
                <a:latin typeface="Arial"/>
                <a:cs typeface="Arial"/>
              </a:rPr>
              <a:t>hoạt</a:t>
            </a:r>
            <a:endParaRPr lang="vi-VN" sz="2400">
              <a:latin typeface="Arial"/>
              <a:cs typeface="Arial"/>
            </a:endParaRPr>
          </a:p>
        </p:txBody>
      </p:sp>
      <p:sp>
        <p:nvSpPr>
          <p:cNvPr id="51" name="Hộp Văn bản 50">
            <a:extLst>
              <a:ext uri="{FF2B5EF4-FFF2-40B4-BE49-F238E27FC236}">
                <a16:creationId xmlns:a16="http://schemas.microsoft.com/office/drawing/2014/main" xmlns="" id="{87DA6476-7514-FA99-9F3D-4D4E4DEEAE3B}"/>
              </a:ext>
            </a:extLst>
          </p:cNvPr>
          <p:cNvSpPr txBox="1"/>
          <p:nvPr/>
        </p:nvSpPr>
        <p:spPr>
          <a:xfrm>
            <a:off x="611577" y="4148406"/>
            <a:ext cx="47272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400">
                <a:latin typeface="Arial"/>
                <a:cs typeface="Arial"/>
              </a:rPr>
              <a:t>Công </a:t>
            </a:r>
            <a:r>
              <a:rPr lang="vi-VN" sz="2400" err="1">
                <a:latin typeface="Arial"/>
                <a:cs typeface="Arial"/>
              </a:rPr>
              <a:t>thức</a:t>
            </a:r>
            <a:r>
              <a:rPr lang="vi-VN" sz="2400">
                <a:latin typeface="Arial"/>
                <a:cs typeface="Arial"/>
              </a:rPr>
              <a:t> </a:t>
            </a:r>
            <a:r>
              <a:rPr lang="vi-VN" sz="2400" err="1">
                <a:latin typeface="Arial"/>
                <a:cs typeface="Arial"/>
              </a:rPr>
              <a:t>tính</a:t>
            </a:r>
            <a:r>
              <a:rPr lang="vi-VN" sz="2400">
                <a:latin typeface="Arial"/>
                <a:cs typeface="Arial"/>
              </a:rPr>
              <a:t> </a:t>
            </a:r>
            <a:r>
              <a:rPr lang="vi-VN" sz="2400" err="1">
                <a:latin typeface="Arial"/>
                <a:cs typeface="Arial"/>
              </a:rPr>
              <a:t>đầu</a:t>
            </a:r>
            <a:r>
              <a:rPr lang="vi-VN" sz="2400">
                <a:latin typeface="Arial"/>
                <a:cs typeface="Arial"/>
              </a:rPr>
              <a:t> ra</a:t>
            </a:r>
          </a:p>
        </p:txBody>
      </p:sp>
    </p:spTree>
    <p:extLst>
      <p:ext uri="{BB962C8B-B14F-4D97-AF65-F5344CB8AC3E}">
        <p14:creationId xmlns:p14="http://schemas.microsoft.com/office/powerpoint/2010/main" val="319432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0" name="Rectangle 99">
            <a:extLst>
              <a:ext uri="{FF2B5EF4-FFF2-40B4-BE49-F238E27FC236}">
                <a16:creationId xmlns:a16="http://schemas.microsoft.com/office/drawing/2014/main" xmlns="" id="{6697F791-5FFA-4164-899F-EB52EA72B0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2">
            <a:extLst>
              <a:ext uri="{FF2B5EF4-FFF2-40B4-BE49-F238E27FC236}">
                <a16:creationId xmlns:a16="http://schemas.microsoft.com/office/drawing/2014/main" xmlns="" id="{4E28A1A9-FB81-4816-AAEA-C3B43094695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xmlns="" id="{B773AB25-A422-41AA-9737-5E04C1966D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06" name="Picture 2">
            <a:extLst>
              <a:ext uri="{FF2B5EF4-FFF2-40B4-BE49-F238E27FC236}">
                <a16:creationId xmlns:a16="http://schemas.microsoft.com/office/drawing/2014/main" xmlns="" id="{AF0552B8-DE8C-40DF-B29F-1728E6A1061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êu đề 1">
            <a:extLst>
              <a:ext uri="{FF2B5EF4-FFF2-40B4-BE49-F238E27FC236}">
                <a16:creationId xmlns:a16="http://schemas.microsoft.com/office/drawing/2014/main" xmlns="" id="{FE65E2B6-BBC3-17BB-6860-C11573937C0F}"/>
              </a:ext>
            </a:extLst>
          </p:cNvPr>
          <p:cNvSpPr>
            <a:spLocks noGrp="1"/>
          </p:cNvSpPr>
          <p:nvPr>
            <p:ph type="title"/>
          </p:nvPr>
        </p:nvSpPr>
        <p:spPr>
          <a:xfrm>
            <a:off x="855266" y="618518"/>
            <a:ext cx="2851417" cy="1478570"/>
          </a:xfrm>
        </p:spPr>
        <p:txBody>
          <a:bodyPr>
            <a:normAutofit/>
          </a:bodyPr>
          <a:lstStyle/>
          <a:p>
            <a:r>
              <a:rPr lang="vi-VN" sz="3200">
                <a:solidFill>
                  <a:srgbClr val="FFFFFF"/>
                </a:solidFill>
                <a:latin typeface="Times New Roman"/>
                <a:cs typeface="Times New Roman"/>
              </a:rPr>
              <a:t>Huấn luyện mạng RNN </a:t>
            </a:r>
            <a:r>
              <a:rPr lang="en-US" sz="3200">
                <a:solidFill>
                  <a:srgbClr val="FFFFFF"/>
                </a:solidFill>
              </a:rPr>
              <a:t/>
            </a:r>
            <a:br>
              <a:rPr lang="en-US" sz="3200">
                <a:solidFill>
                  <a:srgbClr val="FFFFFF"/>
                </a:solidFill>
              </a:rPr>
            </a:br>
            <a:endParaRPr lang="vi-VN" sz="3200">
              <a:solidFill>
                <a:srgbClr val="FFFFFF"/>
              </a:solidFill>
            </a:endParaRPr>
          </a:p>
        </p:txBody>
      </p:sp>
      <p:sp>
        <p:nvSpPr>
          <p:cNvPr id="97" name="Content Placeholder 96">
            <a:extLst>
              <a:ext uri="{FF2B5EF4-FFF2-40B4-BE49-F238E27FC236}">
                <a16:creationId xmlns:a16="http://schemas.microsoft.com/office/drawing/2014/main" xmlns="" id="{895307BD-7EC4-D967-D2E2-12EBBBFA6A58}"/>
              </a:ext>
            </a:extLst>
          </p:cNvPr>
          <p:cNvSpPr>
            <a:spLocks noGrp="1"/>
          </p:cNvSpPr>
          <p:nvPr>
            <p:ph idx="1"/>
          </p:nvPr>
        </p:nvSpPr>
        <p:spPr>
          <a:xfrm>
            <a:off x="844620" y="2249487"/>
            <a:ext cx="2862444" cy="3957302"/>
          </a:xfrm>
        </p:spPr>
        <p:txBody>
          <a:bodyPr>
            <a:normAutofit/>
          </a:bodyPr>
          <a:lstStyle/>
          <a:p>
            <a:endParaRPr lang="en-US" sz="1400">
              <a:solidFill>
                <a:srgbClr val="FFFFFF"/>
              </a:solidFill>
            </a:endParaRPr>
          </a:p>
        </p:txBody>
      </p:sp>
      <p:grpSp>
        <p:nvGrpSpPr>
          <p:cNvPr id="108" name="Group 107">
            <a:extLst>
              <a:ext uri="{FF2B5EF4-FFF2-40B4-BE49-F238E27FC236}">
                <a16:creationId xmlns:a16="http://schemas.microsoft.com/office/drawing/2014/main" xmlns="" id="{6AD0D387-1584-4477-B5F8-52B50D4F220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09" name="Rectangle 5">
              <a:extLst>
                <a:ext uri="{FF2B5EF4-FFF2-40B4-BE49-F238E27FC236}">
                  <a16:creationId xmlns:a16="http://schemas.microsoft.com/office/drawing/2014/main" xmlns="" id="{22C90122-8CF0-4164-B596-168DE41D39A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0" name="Freeform 6">
              <a:extLst>
                <a:ext uri="{FF2B5EF4-FFF2-40B4-BE49-F238E27FC236}">
                  <a16:creationId xmlns:a16="http://schemas.microsoft.com/office/drawing/2014/main" xmlns="" id="{E74D534E-37A6-4D27-9C47-0B2F052783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7">
              <a:extLst>
                <a:ext uri="{FF2B5EF4-FFF2-40B4-BE49-F238E27FC236}">
                  <a16:creationId xmlns:a16="http://schemas.microsoft.com/office/drawing/2014/main" xmlns="" id="{1C1C156E-D2E0-468A-9B19-79521D69BF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8">
              <a:extLst>
                <a:ext uri="{FF2B5EF4-FFF2-40B4-BE49-F238E27FC236}">
                  <a16:creationId xmlns:a16="http://schemas.microsoft.com/office/drawing/2014/main" xmlns="" id="{14C97F11-4F6C-4DFF-89BC-3AEA5B7FF7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9">
              <a:extLst>
                <a:ext uri="{FF2B5EF4-FFF2-40B4-BE49-F238E27FC236}">
                  <a16:creationId xmlns:a16="http://schemas.microsoft.com/office/drawing/2014/main" xmlns="" id="{773C2106-77CE-42E1-839F-925EAEBB2F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10">
              <a:extLst>
                <a:ext uri="{FF2B5EF4-FFF2-40B4-BE49-F238E27FC236}">
                  <a16:creationId xmlns:a16="http://schemas.microsoft.com/office/drawing/2014/main" xmlns="" id="{E2807D33-BD1F-4B09-8D93-63C06DB3C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11">
              <a:extLst>
                <a:ext uri="{FF2B5EF4-FFF2-40B4-BE49-F238E27FC236}">
                  <a16:creationId xmlns:a16="http://schemas.microsoft.com/office/drawing/2014/main" xmlns="" id="{84BDF3E8-157B-47D1-AF8E-FE1EFF0612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12">
              <a:extLst>
                <a:ext uri="{FF2B5EF4-FFF2-40B4-BE49-F238E27FC236}">
                  <a16:creationId xmlns:a16="http://schemas.microsoft.com/office/drawing/2014/main" xmlns="" id="{68B482B5-E0FD-406A-99B2-297DF333546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13">
              <a:extLst>
                <a:ext uri="{FF2B5EF4-FFF2-40B4-BE49-F238E27FC236}">
                  <a16:creationId xmlns:a16="http://schemas.microsoft.com/office/drawing/2014/main" xmlns="" id="{B8750F30-12E8-410B-8709-78F1EF3BBE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14">
              <a:extLst>
                <a:ext uri="{FF2B5EF4-FFF2-40B4-BE49-F238E27FC236}">
                  <a16:creationId xmlns:a16="http://schemas.microsoft.com/office/drawing/2014/main" xmlns="" id="{DB2D030A-4700-4CC4-A971-F119F8372C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15">
              <a:extLst>
                <a:ext uri="{FF2B5EF4-FFF2-40B4-BE49-F238E27FC236}">
                  <a16:creationId xmlns:a16="http://schemas.microsoft.com/office/drawing/2014/main" xmlns="" id="{B4E516DB-F66E-4E88-8CAA-67153F5618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Line 16">
              <a:extLst>
                <a:ext uri="{FF2B5EF4-FFF2-40B4-BE49-F238E27FC236}">
                  <a16:creationId xmlns:a16="http://schemas.microsoft.com/office/drawing/2014/main" xmlns="" id="{DF749FDD-DD56-4DC9-A379-77E1106981D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1" name="Freeform 17">
              <a:extLst>
                <a:ext uri="{FF2B5EF4-FFF2-40B4-BE49-F238E27FC236}">
                  <a16:creationId xmlns:a16="http://schemas.microsoft.com/office/drawing/2014/main" xmlns="" id="{6AD95087-E0AF-45D3-B824-EFFCBBEC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18">
              <a:extLst>
                <a:ext uri="{FF2B5EF4-FFF2-40B4-BE49-F238E27FC236}">
                  <a16:creationId xmlns:a16="http://schemas.microsoft.com/office/drawing/2014/main" xmlns="" id="{2D21010F-3DE2-4881-B9D5-3415C4E05D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19">
              <a:extLst>
                <a:ext uri="{FF2B5EF4-FFF2-40B4-BE49-F238E27FC236}">
                  <a16:creationId xmlns:a16="http://schemas.microsoft.com/office/drawing/2014/main" xmlns="" id="{2AFDF4BC-8E99-4A2C-9EF2-4B98A05C2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20">
              <a:extLst>
                <a:ext uri="{FF2B5EF4-FFF2-40B4-BE49-F238E27FC236}">
                  <a16:creationId xmlns:a16="http://schemas.microsoft.com/office/drawing/2014/main" xmlns="" id="{BB8EAEE8-22EA-4103-A02E-5043474C4BE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Rectangle 21">
              <a:extLst>
                <a:ext uri="{FF2B5EF4-FFF2-40B4-BE49-F238E27FC236}">
                  <a16:creationId xmlns:a16="http://schemas.microsoft.com/office/drawing/2014/main" xmlns="" id="{7148ABD2-E447-429F-B97E-86494051C10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6" name="Freeform 22">
              <a:extLst>
                <a:ext uri="{FF2B5EF4-FFF2-40B4-BE49-F238E27FC236}">
                  <a16:creationId xmlns:a16="http://schemas.microsoft.com/office/drawing/2014/main" xmlns="" id="{99900F4A-F8CA-456E-9FA0-34572621C0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23">
              <a:extLst>
                <a:ext uri="{FF2B5EF4-FFF2-40B4-BE49-F238E27FC236}">
                  <a16:creationId xmlns:a16="http://schemas.microsoft.com/office/drawing/2014/main" xmlns="" id="{DF5CD0A9-E49B-4968-886B-41C1A66D232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24">
              <a:extLst>
                <a:ext uri="{FF2B5EF4-FFF2-40B4-BE49-F238E27FC236}">
                  <a16:creationId xmlns:a16="http://schemas.microsoft.com/office/drawing/2014/main" xmlns="" id="{7E462582-7383-4272-A323-85C9D137C4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25">
              <a:extLst>
                <a:ext uri="{FF2B5EF4-FFF2-40B4-BE49-F238E27FC236}">
                  <a16:creationId xmlns:a16="http://schemas.microsoft.com/office/drawing/2014/main" xmlns="" id="{CB472F67-7C37-4D80-B346-DE30D44B55A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26">
              <a:extLst>
                <a:ext uri="{FF2B5EF4-FFF2-40B4-BE49-F238E27FC236}">
                  <a16:creationId xmlns:a16="http://schemas.microsoft.com/office/drawing/2014/main" xmlns="" id="{19A8AE83-358F-4D4E-91C7-F09E35097A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27">
              <a:extLst>
                <a:ext uri="{FF2B5EF4-FFF2-40B4-BE49-F238E27FC236}">
                  <a16:creationId xmlns:a16="http://schemas.microsoft.com/office/drawing/2014/main" xmlns="" id="{C4B79436-9285-45DE-A9FB-B3DD750738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28">
              <a:extLst>
                <a:ext uri="{FF2B5EF4-FFF2-40B4-BE49-F238E27FC236}">
                  <a16:creationId xmlns:a16="http://schemas.microsoft.com/office/drawing/2014/main" xmlns="" id="{B0BF8BF3-C90A-483A-B61E-13D2C41FBA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29">
              <a:extLst>
                <a:ext uri="{FF2B5EF4-FFF2-40B4-BE49-F238E27FC236}">
                  <a16:creationId xmlns:a16="http://schemas.microsoft.com/office/drawing/2014/main" xmlns="" id="{31011274-F329-444B-9B06-69DD2EC4490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30">
              <a:extLst>
                <a:ext uri="{FF2B5EF4-FFF2-40B4-BE49-F238E27FC236}">
                  <a16:creationId xmlns:a16="http://schemas.microsoft.com/office/drawing/2014/main" xmlns="" id="{DB8B1D39-5B9A-4B4E-849B-A5821A2460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Freeform 31">
              <a:extLst>
                <a:ext uri="{FF2B5EF4-FFF2-40B4-BE49-F238E27FC236}">
                  <a16:creationId xmlns:a16="http://schemas.microsoft.com/office/drawing/2014/main" xmlns="" id="{336ECD63-75C2-4A32-A31B-30BB3097240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 name="Hình ảnh 6" descr="Ảnh có chứa văn bản&#10;&#10;Mô tả được tự động tạo">
            <a:extLst>
              <a:ext uri="{FF2B5EF4-FFF2-40B4-BE49-F238E27FC236}">
                <a16:creationId xmlns:a16="http://schemas.microsoft.com/office/drawing/2014/main" xmlns="" id="{36207417-FF1A-9E37-7288-7426813D74F2}"/>
              </a:ext>
            </a:extLst>
          </p:cNvPr>
          <p:cNvPicPr>
            <a:picLocks noChangeAspect="1"/>
          </p:cNvPicPr>
          <p:nvPr/>
        </p:nvPicPr>
        <p:blipFill>
          <a:blip r:embed="rId3"/>
          <a:stretch>
            <a:fillRect/>
          </a:stretch>
        </p:blipFill>
        <p:spPr>
          <a:xfrm>
            <a:off x="4194193" y="1174270"/>
            <a:ext cx="7994233" cy="4548086"/>
          </a:xfrm>
          <a:prstGeom prst="rect">
            <a:avLst/>
          </a:prstGeom>
        </p:spPr>
      </p:pic>
    </p:spTree>
    <p:extLst>
      <p:ext uri="{BB962C8B-B14F-4D97-AF65-F5344CB8AC3E}">
        <p14:creationId xmlns:p14="http://schemas.microsoft.com/office/powerpoint/2010/main" val="2471789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E9B448F0-DA06-4165-AB5F-4330A20E06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xmlns="" id="{92D83638-A467-411A-9C31-FE9A111CD88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xmlns="" id="{2576BCDF-119F-4EB5-83D7-ED823C93EBB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xmlns="" id="{43D63E8F-FD8A-4CE3-B7C9-3E9E2B66B5F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xmlns="" id="{D107D890-1831-46D8-90FB-F2FC0B28841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xmlns="" id="{02440904-A4EC-4F72-8E22-AAF4D9DB5C1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xmlns="" id="{625E9C1F-1569-416B-A85C-FA14348722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xmlns="" id="{3A186C77-43BF-4B1B-8170-48944F30575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xmlns="" id="{FA8D72C1-8526-44B4-9333-5E0057ECCA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xmlns="" id="{790E4BA0-9C47-48B6-AA4A-8FC22DA954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xmlns="" id="{FD051475-431F-4B9D-94C6-7B49A69582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xmlns="" id="{82255D2F-85A1-4A19-8BC4-EB2715F36CC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xmlns="" id="{EBC3A004-9794-4EFA-83F0-989248797C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xmlns="" id="{6EFD9FC3-E11A-44E3-BCAC-A07F3C601F2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xmlns="" id="{AB6AB6F7-6592-4028-B349-1C0E53A29CD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xmlns="" id="{6C2415E6-F914-4C11-B48B-4910AA6CA6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xmlns="" id="{2412013C-072A-489E-851A-CFEF91A9A6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xmlns="" id="{DE93DF9F-296F-4DE4-8813-D8C04DE4CF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xmlns="" id="{F440D966-5030-460C-9916-BF9B9154218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xmlns="" id="{1EFE245D-BA05-4F4D-A6E8-40739F48E76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xmlns="" id="{ED67811C-F735-441C-98A6-2517EC099A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xmlns="" id="{3070FC44-32F9-470F-A131-868F3F1DB72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xmlns="" id="{95FB52C7-C779-4E3F-978C-4595FEF868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xmlns="" id="{D4EB1759-62AC-4B24-9DC6-E4F8737E898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xmlns="" id="{7BF6FB39-864B-4F58-86E8-790E16FB3C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xmlns="" id="{5FE4FA46-B51C-43DA-87FC-2644ED117A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xmlns="" id="{25DD1322-2D3A-4E7B-B23B-B4F96E02C29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xmlns="" id="{6E4FFBEB-52BB-494D-AD99-A0F072AB6F3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xmlns="" id="{7DE92406-3F65-4333-BAAA-A9A7B5AEE9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xmlns="" id="{B8B0FFC4-D1BB-4BB9-A224-BB78BFD338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êu đề 1">
            <a:extLst>
              <a:ext uri="{FF2B5EF4-FFF2-40B4-BE49-F238E27FC236}">
                <a16:creationId xmlns:a16="http://schemas.microsoft.com/office/drawing/2014/main" xmlns="" id="{4648B099-9F69-C855-60AB-490FB3DD6015}"/>
              </a:ext>
            </a:extLst>
          </p:cNvPr>
          <p:cNvSpPr>
            <a:spLocks noGrp="1"/>
          </p:cNvSpPr>
          <p:nvPr>
            <p:ph type="title"/>
          </p:nvPr>
        </p:nvSpPr>
        <p:spPr>
          <a:xfrm>
            <a:off x="1141411" y="748240"/>
            <a:ext cx="9906000" cy="1117073"/>
          </a:xfrm>
        </p:spPr>
        <p:txBody>
          <a:bodyPr>
            <a:normAutofit/>
          </a:bodyPr>
          <a:lstStyle/>
          <a:p>
            <a:pPr algn="ctr"/>
            <a:r>
              <a:rPr lang="vi-VN" sz="4000">
                <a:latin typeface="Times New Roman"/>
                <a:ea typeface="+mj-lt"/>
                <a:cs typeface="Times New Roman"/>
              </a:rPr>
              <a:t>LONG-SHORT TERM MEMORY</a:t>
            </a:r>
            <a:endParaRPr lang="vi-VN" sz="4000">
              <a:latin typeface="Times New Roman"/>
              <a:cs typeface="Times New Roman"/>
            </a:endParaRPr>
          </a:p>
        </p:txBody>
      </p:sp>
      <p:sp>
        <p:nvSpPr>
          <p:cNvPr id="3" name="Chỗ dành sẵn cho Nội dung 2">
            <a:extLst>
              <a:ext uri="{FF2B5EF4-FFF2-40B4-BE49-F238E27FC236}">
                <a16:creationId xmlns:a16="http://schemas.microsoft.com/office/drawing/2014/main" xmlns="" id="{740DEEB0-4D19-FDB5-072C-44C6D45215C2}"/>
              </a:ext>
            </a:extLst>
          </p:cNvPr>
          <p:cNvSpPr>
            <a:spLocks noGrp="1"/>
          </p:cNvSpPr>
          <p:nvPr>
            <p:ph idx="1"/>
          </p:nvPr>
        </p:nvSpPr>
        <p:spPr>
          <a:xfrm>
            <a:off x="1206500" y="2249487"/>
            <a:ext cx="9840911" cy="3541714"/>
          </a:xfrm>
        </p:spPr>
        <p:txBody>
          <a:bodyPr vert="horz" lIns="91440" tIns="45720" rIns="91440" bIns="45720" rtlCol="0" anchor="t">
            <a:normAutofit/>
          </a:bodyPr>
          <a:lstStyle/>
          <a:p>
            <a:pPr>
              <a:lnSpc>
                <a:spcPct val="110000"/>
              </a:lnSpc>
            </a:pPr>
            <a:r>
              <a:rPr lang="vi-VN" sz="2000">
                <a:latin typeface="Arial"/>
                <a:ea typeface="+mn-lt"/>
                <a:cs typeface="Arial"/>
              </a:rPr>
              <a:t>LSTM </a:t>
            </a:r>
            <a:r>
              <a:rPr lang="vi-VN" sz="2000" err="1">
                <a:latin typeface="Arial"/>
                <a:ea typeface="+mn-lt"/>
                <a:cs typeface="Arial"/>
              </a:rPr>
              <a:t>được</a:t>
            </a:r>
            <a:r>
              <a:rPr lang="vi-VN" sz="2000">
                <a:latin typeface="Arial"/>
                <a:ea typeface="+mn-lt"/>
                <a:cs typeface="Arial"/>
              </a:rPr>
              <a:t> </a:t>
            </a:r>
            <a:r>
              <a:rPr lang="vi-VN" sz="2000" err="1">
                <a:latin typeface="Arial"/>
                <a:ea typeface="+mn-lt"/>
                <a:cs typeface="Arial"/>
              </a:rPr>
              <a:t>gọi</a:t>
            </a:r>
            <a:r>
              <a:rPr lang="vi-VN" sz="2000">
                <a:latin typeface="Arial"/>
                <a:ea typeface="+mn-lt"/>
                <a:cs typeface="Arial"/>
              </a:rPr>
              <a:t> </a:t>
            </a:r>
            <a:r>
              <a:rPr lang="vi-VN" sz="2000" err="1">
                <a:latin typeface="Arial"/>
                <a:ea typeface="+mn-lt"/>
                <a:cs typeface="Arial"/>
              </a:rPr>
              <a:t>là</a:t>
            </a:r>
            <a:r>
              <a:rPr lang="vi-VN" sz="2000">
                <a:latin typeface="Arial"/>
                <a:ea typeface="+mn-lt"/>
                <a:cs typeface="Arial"/>
              </a:rPr>
              <a:t> phiên </a:t>
            </a:r>
            <a:r>
              <a:rPr lang="vi-VN" sz="2000" err="1">
                <a:latin typeface="Arial"/>
                <a:ea typeface="+mn-lt"/>
                <a:cs typeface="Arial"/>
              </a:rPr>
              <a:t>bản</a:t>
            </a:r>
            <a:r>
              <a:rPr lang="vi-VN" sz="2000">
                <a:latin typeface="Arial"/>
                <a:ea typeface="+mn-lt"/>
                <a:cs typeface="Arial"/>
              </a:rPr>
              <a:t> </a:t>
            </a:r>
            <a:r>
              <a:rPr lang="vi-VN" sz="2000" err="1">
                <a:latin typeface="Arial"/>
                <a:ea typeface="+mn-lt"/>
                <a:cs typeface="Arial"/>
              </a:rPr>
              <a:t>cải</a:t>
            </a:r>
            <a:r>
              <a:rPr lang="vi-VN" sz="2000">
                <a:latin typeface="Arial"/>
                <a:ea typeface="+mn-lt"/>
                <a:cs typeface="Arial"/>
              </a:rPr>
              <a:t> </a:t>
            </a:r>
            <a:r>
              <a:rPr lang="vi-VN" sz="2000" err="1">
                <a:latin typeface="Arial"/>
                <a:ea typeface="+mn-lt"/>
                <a:cs typeface="Arial"/>
              </a:rPr>
              <a:t>tiến</a:t>
            </a:r>
            <a:r>
              <a:rPr lang="vi-VN" sz="2000">
                <a:latin typeface="Arial"/>
                <a:ea typeface="+mn-lt"/>
                <a:cs typeface="Arial"/>
              </a:rPr>
              <a:t> </a:t>
            </a:r>
            <a:r>
              <a:rPr lang="vi-VN" sz="2000" err="1">
                <a:latin typeface="Arial"/>
                <a:ea typeface="+mn-lt"/>
                <a:cs typeface="Arial"/>
              </a:rPr>
              <a:t>của</a:t>
            </a:r>
            <a:r>
              <a:rPr lang="vi-VN" sz="2000">
                <a:latin typeface="Arial"/>
                <a:ea typeface="+mn-lt"/>
                <a:cs typeface="Arial"/>
              </a:rPr>
              <a:t> RNN </a:t>
            </a:r>
            <a:r>
              <a:rPr lang="vi-VN" sz="2000" err="1">
                <a:latin typeface="Arial"/>
                <a:ea typeface="+mn-lt"/>
                <a:cs typeface="Arial"/>
              </a:rPr>
              <a:t>vì</a:t>
            </a:r>
            <a:r>
              <a:rPr lang="vi-VN" sz="2000">
                <a:latin typeface="Arial"/>
                <a:ea typeface="+mn-lt"/>
                <a:cs typeface="Arial"/>
              </a:rPr>
              <a:t> cơ </a:t>
            </a:r>
            <a:r>
              <a:rPr lang="vi-VN" sz="2000" err="1">
                <a:latin typeface="Arial"/>
                <a:ea typeface="+mn-lt"/>
                <a:cs typeface="Arial"/>
              </a:rPr>
              <a:t>chế</a:t>
            </a:r>
            <a:r>
              <a:rPr lang="vi-VN" sz="2000">
                <a:latin typeface="Arial"/>
                <a:ea typeface="+mn-lt"/>
                <a:cs typeface="Arial"/>
              </a:rPr>
              <a:t> </a:t>
            </a:r>
            <a:r>
              <a:rPr lang="vi-VN" sz="2000" err="1">
                <a:latin typeface="Arial"/>
                <a:ea typeface="+mn-lt"/>
                <a:cs typeface="Arial"/>
              </a:rPr>
              <a:t>Gating</a:t>
            </a:r>
            <a:r>
              <a:rPr lang="vi-VN" sz="2000">
                <a:latin typeface="Arial"/>
                <a:ea typeface="+mn-lt"/>
                <a:cs typeface="Arial"/>
              </a:rPr>
              <a:t> (</a:t>
            </a:r>
            <a:r>
              <a:rPr lang="vi-VN" sz="2000" err="1">
                <a:latin typeface="Arial"/>
                <a:ea typeface="+mn-lt"/>
                <a:cs typeface="Arial"/>
              </a:rPr>
              <a:t>các</a:t>
            </a:r>
            <a:r>
              <a:rPr lang="vi-VN" sz="2000">
                <a:latin typeface="Arial"/>
                <a:ea typeface="+mn-lt"/>
                <a:cs typeface="Arial"/>
              </a:rPr>
              <a:t> </a:t>
            </a:r>
            <a:r>
              <a:rPr lang="vi-VN" sz="2000" err="1">
                <a:latin typeface="Arial"/>
                <a:ea typeface="+mn-lt"/>
                <a:cs typeface="Arial"/>
              </a:rPr>
              <a:t>loại</a:t>
            </a:r>
            <a:r>
              <a:rPr lang="vi-VN" sz="2000">
                <a:latin typeface="Arial"/>
                <a:ea typeface="+mn-lt"/>
                <a:cs typeface="Arial"/>
              </a:rPr>
              <a:t> </a:t>
            </a:r>
            <a:r>
              <a:rPr lang="vi-VN" sz="2000" err="1">
                <a:latin typeface="Arial"/>
                <a:ea typeface="+mn-lt"/>
                <a:cs typeface="Arial"/>
              </a:rPr>
              <a:t>cổng</a:t>
            </a:r>
            <a:r>
              <a:rPr lang="vi-VN" sz="2000">
                <a:latin typeface="Arial"/>
                <a:ea typeface="+mn-lt"/>
                <a:cs typeface="Arial"/>
              </a:rPr>
              <a:t>) </a:t>
            </a:r>
            <a:r>
              <a:rPr lang="vi-VN" sz="2000" err="1">
                <a:latin typeface="Arial"/>
                <a:ea typeface="+mn-lt"/>
                <a:cs typeface="Arial"/>
              </a:rPr>
              <a:t>của</a:t>
            </a:r>
            <a:r>
              <a:rPr lang="vi-VN" sz="2000">
                <a:latin typeface="Arial"/>
                <a:ea typeface="+mn-lt"/>
                <a:cs typeface="Arial"/>
              </a:rPr>
              <a:t> nó</a:t>
            </a:r>
            <a:endParaRPr lang="vi-VN" sz="2000">
              <a:latin typeface="Arial"/>
              <a:cs typeface="Arial"/>
            </a:endParaRPr>
          </a:p>
          <a:p>
            <a:pPr>
              <a:lnSpc>
                <a:spcPct val="110000"/>
              </a:lnSpc>
            </a:pPr>
            <a:r>
              <a:rPr lang="vi-VN" sz="2000" err="1">
                <a:latin typeface="Arial"/>
                <a:ea typeface="+mn-lt"/>
                <a:cs typeface="Arial"/>
              </a:rPr>
              <a:t>Cổng</a:t>
            </a:r>
            <a:r>
              <a:rPr lang="vi-VN" sz="2000">
                <a:latin typeface="Arial"/>
                <a:ea typeface="+mn-lt"/>
                <a:cs typeface="Arial"/>
              </a:rPr>
              <a:t> </a:t>
            </a:r>
            <a:r>
              <a:rPr lang="vi-VN" sz="2000" err="1">
                <a:latin typeface="Arial"/>
                <a:ea typeface="+mn-lt"/>
                <a:cs typeface="Arial"/>
              </a:rPr>
              <a:t>đầu</a:t>
            </a:r>
            <a:r>
              <a:rPr lang="vi-VN" sz="2000">
                <a:latin typeface="Arial"/>
                <a:ea typeface="+mn-lt"/>
                <a:cs typeface="Arial"/>
              </a:rPr>
              <a:t> </a:t>
            </a:r>
            <a:r>
              <a:rPr lang="vi-VN" sz="2000" err="1">
                <a:latin typeface="Arial"/>
                <a:ea typeface="+mn-lt"/>
                <a:cs typeface="Arial"/>
              </a:rPr>
              <a:t>vào</a:t>
            </a:r>
            <a:r>
              <a:rPr lang="vi-VN" sz="2000">
                <a:latin typeface="Arial"/>
                <a:ea typeface="+mn-lt"/>
                <a:cs typeface="Arial"/>
              </a:rPr>
              <a:t>: </a:t>
            </a:r>
            <a:r>
              <a:rPr lang="vi-VN" sz="2000" err="1">
                <a:latin typeface="Arial"/>
                <a:ea typeface="+mn-lt"/>
                <a:cs typeface="Arial"/>
              </a:rPr>
              <a:t>quyết</a:t>
            </a:r>
            <a:r>
              <a:rPr lang="vi-VN" sz="2000">
                <a:latin typeface="Arial"/>
                <a:ea typeface="+mn-lt"/>
                <a:cs typeface="Arial"/>
              </a:rPr>
              <a:t> </a:t>
            </a:r>
            <a:r>
              <a:rPr lang="vi-VN" sz="2000" err="1">
                <a:latin typeface="Arial"/>
                <a:ea typeface="+mn-lt"/>
                <a:cs typeface="Arial"/>
              </a:rPr>
              <a:t>định</a:t>
            </a:r>
            <a:r>
              <a:rPr lang="vi-VN" sz="2000">
                <a:latin typeface="Arial"/>
                <a:ea typeface="+mn-lt"/>
                <a:cs typeface="Arial"/>
              </a:rPr>
              <a:t> </a:t>
            </a:r>
            <a:r>
              <a:rPr lang="vi-VN" sz="2000" err="1">
                <a:latin typeface="Arial"/>
                <a:ea typeface="+mn-lt"/>
                <a:cs typeface="Arial"/>
              </a:rPr>
              <a:t>những</a:t>
            </a:r>
            <a:r>
              <a:rPr lang="vi-VN" sz="2000">
                <a:latin typeface="Arial"/>
                <a:ea typeface="+mn-lt"/>
                <a:cs typeface="Arial"/>
              </a:rPr>
              <a:t> thông tin </a:t>
            </a:r>
            <a:r>
              <a:rPr lang="vi-VN" sz="2000" err="1">
                <a:latin typeface="Arial"/>
                <a:ea typeface="+mn-lt"/>
                <a:cs typeface="Arial"/>
              </a:rPr>
              <a:t>nào</a:t>
            </a:r>
            <a:r>
              <a:rPr lang="vi-VN" sz="2000">
                <a:latin typeface="Arial"/>
                <a:ea typeface="+mn-lt"/>
                <a:cs typeface="Arial"/>
              </a:rPr>
              <a:t> </a:t>
            </a:r>
            <a:r>
              <a:rPr lang="vi-VN" sz="2000" err="1">
                <a:latin typeface="Arial"/>
                <a:ea typeface="+mn-lt"/>
                <a:cs typeface="Arial"/>
              </a:rPr>
              <a:t>sẽ</a:t>
            </a:r>
            <a:r>
              <a:rPr lang="vi-VN" sz="2000">
                <a:latin typeface="Arial"/>
                <a:ea typeface="+mn-lt"/>
                <a:cs typeface="Arial"/>
              </a:rPr>
              <a:t> </a:t>
            </a:r>
            <a:r>
              <a:rPr lang="vi-VN" sz="2000" err="1">
                <a:latin typeface="Arial"/>
                <a:ea typeface="+mn-lt"/>
                <a:cs typeface="Arial"/>
              </a:rPr>
              <a:t>được</a:t>
            </a:r>
            <a:r>
              <a:rPr lang="vi-VN" sz="2000">
                <a:latin typeface="Arial"/>
                <a:ea typeface="+mn-lt"/>
                <a:cs typeface="Arial"/>
              </a:rPr>
              <a:t> lưu </a:t>
            </a:r>
            <a:r>
              <a:rPr lang="vi-VN" sz="2000" err="1">
                <a:latin typeface="Arial"/>
                <a:ea typeface="+mn-lt"/>
                <a:cs typeface="Arial"/>
              </a:rPr>
              <a:t>vào</a:t>
            </a:r>
            <a:r>
              <a:rPr lang="vi-VN" sz="2000">
                <a:latin typeface="Arial"/>
                <a:ea typeface="+mn-lt"/>
                <a:cs typeface="Arial"/>
              </a:rPr>
              <a:t> </a:t>
            </a:r>
            <a:r>
              <a:rPr lang="vi-VN" sz="2000" err="1">
                <a:latin typeface="Arial"/>
                <a:ea typeface="+mn-lt"/>
                <a:cs typeface="Arial"/>
              </a:rPr>
              <a:t>bộ</a:t>
            </a:r>
            <a:r>
              <a:rPr lang="vi-VN" sz="2000">
                <a:latin typeface="Arial"/>
                <a:ea typeface="+mn-lt"/>
                <a:cs typeface="Arial"/>
              </a:rPr>
              <a:t> </a:t>
            </a:r>
            <a:r>
              <a:rPr lang="vi-VN" sz="2000" err="1">
                <a:latin typeface="Arial"/>
                <a:ea typeface="+mn-lt"/>
                <a:cs typeface="Arial"/>
              </a:rPr>
              <a:t>nhớ</a:t>
            </a:r>
            <a:r>
              <a:rPr lang="vi-VN" sz="2000">
                <a:latin typeface="Arial"/>
                <a:ea typeface="+mn-lt"/>
                <a:cs typeface="Arial"/>
              </a:rPr>
              <a:t> </a:t>
            </a:r>
            <a:r>
              <a:rPr lang="vi-VN" sz="2000" err="1">
                <a:latin typeface="Arial"/>
                <a:ea typeface="+mn-lt"/>
                <a:cs typeface="Arial"/>
              </a:rPr>
              <a:t>dài</a:t>
            </a:r>
            <a:r>
              <a:rPr lang="vi-VN" sz="2000">
                <a:latin typeface="Arial"/>
                <a:ea typeface="+mn-lt"/>
                <a:cs typeface="Arial"/>
              </a:rPr>
              <a:t> hạn.</a:t>
            </a:r>
            <a:endParaRPr lang="vi-VN" sz="2000">
              <a:latin typeface="Arial"/>
              <a:cs typeface="Arial"/>
            </a:endParaRPr>
          </a:p>
          <a:p>
            <a:pPr>
              <a:lnSpc>
                <a:spcPct val="110000"/>
              </a:lnSpc>
            </a:pPr>
            <a:r>
              <a:rPr lang="vi-VN" sz="2000">
                <a:latin typeface="Arial"/>
                <a:ea typeface="+mn-lt"/>
                <a:cs typeface="Arial"/>
              </a:rPr>
              <a:t>Cổng quên: </a:t>
            </a:r>
            <a:r>
              <a:rPr lang="vi-VN" sz="2000" err="1">
                <a:latin typeface="Arial"/>
                <a:ea typeface="+mn-lt"/>
                <a:cs typeface="Arial"/>
              </a:rPr>
              <a:t>chịu</a:t>
            </a:r>
            <a:r>
              <a:rPr lang="vi-VN" sz="2000">
                <a:latin typeface="Arial"/>
                <a:ea typeface="+mn-lt"/>
                <a:cs typeface="Arial"/>
              </a:rPr>
              <a:t> </a:t>
            </a:r>
            <a:r>
              <a:rPr lang="vi-VN" sz="2000" err="1">
                <a:latin typeface="Arial"/>
                <a:ea typeface="+mn-lt"/>
                <a:cs typeface="Arial"/>
              </a:rPr>
              <a:t>trách</a:t>
            </a:r>
            <a:r>
              <a:rPr lang="vi-VN" sz="2000">
                <a:latin typeface="Arial"/>
                <a:ea typeface="+mn-lt"/>
                <a:cs typeface="Arial"/>
              </a:rPr>
              <a:t> </a:t>
            </a:r>
            <a:r>
              <a:rPr lang="vi-VN" sz="2000" err="1">
                <a:latin typeface="Arial"/>
                <a:ea typeface="+mn-lt"/>
                <a:cs typeface="Arial"/>
              </a:rPr>
              <a:t>nhiệm</a:t>
            </a:r>
            <a:r>
              <a:rPr lang="vi-VN" sz="2000">
                <a:latin typeface="Arial"/>
                <a:ea typeface="+mn-lt"/>
                <a:cs typeface="Arial"/>
              </a:rPr>
              <a:t> </a:t>
            </a:r>
            <a:r>
              <a:rPr lang="vi-VN" sz="2000" err="1">
                <a:latin typeface="Arial"/>
                <a:ea typeface="+mn-lt"/>
                <a:cs typeface="Arial"/>
              </a:rPr>
              <a:t>những</a:t>
            </a:r>
            <a:r>
              <a:rPr lang="vi-VN" sz="2000">
                <a:latin typeface="Arial"/>
                <a:ea typeface="+mn-lt"/>
                <a:cs typeface="Arial"/>
              </a:rPr>
              <a:t> thông tin </a:t>
            </a:r>
            <a:r>
              <a:rPr lang="vi-VN" sz="2000" err="1">
                <a:latin typeface="Arial"/>
                <a:ea typeface="+mn-lt"/>
                <a:cs typeface="Arial"/>
              </a:rPr>
              <a:t>nào</a:t>
            </a:r>
            <a:r>
              <a:rPr lang="vi-VN" sz="2000">
                <a:latin typeface="Arial"/>
                <a:ea typeface="+mn-lt"/>
                <a:cs typeface="Arial"/>
              </a:rPr>
              <a:t> </a:t>
            </a:r>
            <a:r>
              <a:rPr lang="vi-VN" sz="2000" err="1">
                <a:latin typeface="Arial"/>
                <a:ea typeface="+mn-lt"/>
                <a:cs typeface="Arial"/>
              </a:rPr>
              <a:t>sẽ</a:t>
            </a:r>
            <a:r>
              <a:rPr lang="vi-VN" sz="2000">
                <a:latin typeface="Arial"/>
                <a:ea typeface="+mn-lt"/>
                <a:cs typeface="Arial"/>
              </a:rPr>
              <a:t> </a:t>
            </a:r>
            <a:r>
              <a:rPr lang="vi-VN" sz="2000" err="1">
                <a:latin typeface="Arial"/>
                <a:ea typeface="+mn-lt"/>
                <a:cs typeface="Arial"/>
              </a:rPr>
              <a:t>được</a:t>
            </a:r>
            <a:r>
              <a:rPr lang="vi-VN" sz="2000">
                <a:latin typeface="Arial"/>
                <a:ea typeface="+mn-lt"/>
                <a:cs typeface="Arial"/>
              </a:rPr>
              <a:t> lưu </a:t>
            </a:r>
            <a:r>
              <a:rPr lang="vi-VN" sz="2000" err="1">
                <a:latin typeface="Arial"/>
                <a:ea typeface="+mn-lt"/>
                <a:cs typeface="Arial"/>
              </a:rPr>
              <a:t>lại</a:t>
            </a:r>
            <a:r>
              <a:rPr lang="vi-VN" sz="2000">
                <a:latin typeface="Arial"/>
                <a:ea typeface="+mn-lt"/>
                <a:cs typeface="Arial"/>
              </a:rPr>
              <a:t> </a:t>
            </a:r>
            <a:r>
              <a:rPr lang="vi-VN" sz="2000" err="1">
                <a:latin typeface="Arial"/>
                <a:ea typeface="+mn-lt"/>
                <a:cs typeface="Arial"/>
              </a:rPr>
              <a:t>vào</a:t>
            </a:r>
            <a:r>
              <a:rPr lang="vi-VN" sz="2000">
                <a:latin typeface="Arial"/>
                <a:ea typeface="+mn-lt"/>
                <a:cs typeface="Arial"/>
              </a:rPr>
              <a:t> </a:t>
            </a:r>
            <a:r>
              <a:rPr lang="vi-VN" sz="2000" err="1">
                <a:latin typeface="Arial"/>
                <a:ea typeface="+mn-lt"/>
                <a:cs typeface="Arial"/>
              </a:rPr>
              <a:t>bộ</a:t>
            </a:r>
            <a:r>
              <a:rPr lang="vi-VN" sz="2000">
                <a:latin typeface="Arial"/>
                <a:ea typeface="+mn-lt"/>
                <a:cs typeface="Arial"/>
              </a:rPr>
              <a:t> </a:t>
            </a:r>
            <a:r>
              <a:rPr lang="vi-VN" sz="2000" err="1">
                <a:latin typeface="Arial"/>
                <a:ea typeface="+mn-lt"/>
                <a:cs typeface="Arial"/>
              </a:rPr>
              <a:t>nhớ</a:t>
            </a:r>
            <a:r>
              <a:rPr lang="vi-VN" sz="2000">
                <a:latin typeface="Arial"/>
                <a:ea typeface="+mn-lt"/>
                <a:cs typeface="Arial"/>
              </a:rPr>
              <a:t> </a:t>
            </a:r>
            <a:r>
              <a:rPr lang="vi-VN" sz="2000" err="1">
                <a:latin typeface="Arial"/>
                <a:ea typeface="+mn-lt"/>
                <a:cs typeface="Arial"/>
              </a:rPr>
              <a:t>dài</a:t>
            </a:r>
            <a:r>
              <a:rPr lang="vi-VN" sz="2000">
                <a:latin typeface="Arial"/>
                <a:ea typeface="+mn-lt"/>
                <a:cs typeface="Arial"/>
              </a:rPr>
              <a:t> </a:t>
            </a:r>
            <a:r>
              <a:rPr lang="vi-VN" sz="2000" err="1">
                <a:latin typeface="Arial"/>
                <a:ea typeface="+mn-lt"/>
                <a:cs typeface="Arial"/>
              </a:rPr>
              <a:t>hạn</a:t>
            </a:r>
            <a:r>
              <a:rPr lang="vi-VN" sz="2000">
                <a:latin typeface="Arial"/>
                <a:ea typeface="+mn-lt"/>
                <a:cs typeface="Arial"/>
              </a:rPr>
              <a:t>.</a:t>
            </a:r>
            <a:endParaRPr lang="vi-VN" sz="2000">
              <a:latin typeface="Arial"/>
              <a:cs typeface="Arial"/>
            </a:endParaRPr>
          </a:p>
          <a:p>
            <a:pPr>
              <a:lnSpc>
                <a:spcPct val="110000"/>
              </a:lnSpc>
            </a:pPr>
            <a:r>
              <a:rPr lang="vi-VN" sz="2000">
                <a:latin typeface="Arial"/>
                <a:ea typeface="+mn-lt"/>
                <a:cs typeface="Arial"/>
              </a:rPr>
              <a:t>Cổng </a:t>
            </a:r>
            <a:r>
              <a:rPr lang="vi-VN" sz="2000" err="1">
                <a:latin typeface="Arial"/>
                <a:ea typeface="+mn-lt"/>
                <a:cs typeface="Arial"/>
              </a:rPr>
              <a:t>đầu</a:t>
            </a:r>
            <a:r>
              <a:rPr lang="vi-VN" sz="2000">
                <a:latin typeface="Arial"/>
                <a:ea typeface="+mn-lt"/>
                <a:cs typeface="Arial"/>
              </a:rPr>
              <a:t> ra: </a:t>
            </a:r>
            <a:r>
              <a:rPr lang="vi-VN" sz="2000" err="1">
                <a:latin typeface="Arial"/>
                <a:ea typeface="+mn-lt"/>
                <a:cs typeface="Arial"/>
              </a:rPr>
              <a:t>cổng</a:t>
            </a:r>
            <a:r>
              <a:rPr lang="vi-VN" sz="2000">
                <a:latin typeface="Arial"/>
                <a:ea typeface="+mn-lt"/>
                <a:cs typeface="Arial"/>
              </a:rPr>
              <a:t> </a:t>
            </a:r>
            <a:r>
              <a:rPr lang="vi-VN" sz="2000" err="1">
                <a:latin typeface="Arial"/>
                <a:ea typeface="+mn-lt"/>
                <a:cs typeface="Arial"/>
              </a:rPr>
              <a:t>đầu</a:t>
            </a:r>
            <a:r>
              <a:rPr lang="vi-VN" sz="2000">
                <a:latin typeface="Arial"/>
                <a:ea typeface="+mn-lt"/>
                <a:cs typeface="Arial"/>
              </a:rPr>
              <a:t> ra </a:t>
            </a:r>
            <a:r>
              <a:rPr lang="vi-VN" sz="2000" err="1">
                <a:latin typeface="Arial"/>
                <a:ea typeface="+mn-lt"/>
                <a:cs typeface="Arial"/>
              </a:rPr>
              <a:t>sẽ</a:t>
            </a:r>
            <a:r>
              <a:rPr lang="vi-VN" sz="2000">
                <a:latin typeface="Arial"/>
                <a:ea typeface="+mn-lt"/>
                <a:cs typeface="Arial"/>
              </a:rPr>
              <a:t> </a:t>
            </a:r>
            <a:r>
              <a:rPr lang="vi-VN" sz="2000" err="1">
                <a:latin typeface="Arial"/>
                <a:ea typeface="+mn-lt"/>
                <a:cs typeface="Arial"/>
              </a:rPr>
              <a:t>lấy</a:t>
            </a:r>
            <a:r>
              <a:rPr lang="vi-VN" sz="2000">
                <a:latin typeface="Arial"/>
                <a:ea typeface="+mn-lt"/>
                <a:cs typeface="Arial"/>
              </a:rPr>
              <a:t> </a:t>
            </a:r>
            <a:r>
              <a:rPr lang="vi-VN" sz="2000" err="1">
                <a:latin typeface="Arial"/>
                <a:ea typeface="+mn-lt"/>
                <a:cs typeface="Arial"/>
              </a:rPr>
              <a:t>đầu</a:t>
            </a:r>
            <a:r>
              <a:rPr lang="vi-VN" sz="2000">
                <a:latin typeface="Arial"/>
                <a:ea typeface="+mn-lt"/>
                <a:cs typeface="Arial"/>
              </a:rPr>
              <a:t> </a:t>
            </a:r>
            <a:r>
              <a:rPr lang="vi-VN" sz="2000" err="1">
                <a:latin typeface="Arial"/>
                <a:ea typeface="+mn-lt"/>
                <a:cs typeface="Arial"/>
              </a:rPr>
              <a:t>vào</a:t>
            </a:r>
            <a:r>
              <a:rPr lang="vi-VN" sz="2000">
                <a:latin typeface="Arial"/>
                <a:ea typeface="+mn-lt"/>
                <a:cs typeface="Arial"/>
              </a:rPr>
              <a:t> </a:t>
            </a:r>
            <a:r>
              <a:rPr lang="vi-VN" sz="2000" err="1">
                <a:latin typeface="Arial"/>
                <a:ea typeface="+mn-lt"/>
                <a:cs typeface="Arial"/>
              </a:rPr>
              <a:t>hiện</a:t>
            </a:r>
            <a:r>
              <a:rPr lang="vi-VN" sz="2000">
                <a:latin typeface="Arial"/>
                <a:ea typeface="+mn-lt"/>
                <a:cs typeface="Arial"/>
              </a:rPr>
              <a:t> </a:t>
            </a:r>
            <a:r>
              <a:rPr lang="vi-VN" sz="2000" err="1">
                <a:latin typeface="Arial"/>
                <a:ea typeface="+mn-lt"/>
                <a:cs typeface="Arial"/>
              </a:rPr>
              <a:t>tại</a:t>
            </a:r>
            <a:r>
              <a:rPr lang="vi-VN" sz="2000">
                <a:latin typeface="Arial"/>
                <a:ea typeface="+mn-lt"/>
                <a:cs typeface="Arial"/>
              </a:rPr>
              <a:t>, </a:t>
            </a:r>
            <a:r>
              <a:rPr lang="vi-VN" sz="2000" err="1">
                <a:latin typeface="Arial"/>
                <a:ea typeface="+mn-lt"/>
                <a:cs typeface="Arial"/>
              </a:rPr>
              <a:t>bộ</a:t>
            </a:r>
            <a:r>
              <a:rPr lang="vi-VN" sz="2000">
                <a:latin typeface="Arial"/>
                <a:ea typeface="+mn-lt"/>
                <a:cs typeface="Arial"/>
              </a:rPr>
              <a:t> </a:t>
            </a:r>
            <a:r>
              <a:rPr lang="vi-VN" sz="2000" err="1">
                <a:latin typeface="Arial"/>
                <a:ea typeface="+mn-lt"/>
                <a:cs typeface="Arial"/>
              </a:rPr>
              <a:t>nhớ</a:t>
            </a:r>
            <a:r>
              <a:rPr lang="vi-VN" sz="2000">
                <a:latin typeface="Arial"/>
                <a:ea typeface="+mn-lt"/>
                <a:cs typeface="Arial"/>
              </a:rPr>
              <a:t> </a:t>
            </a:r>
            <a:r>
              <a:rPr lang="vi-VN" sz="2000" err="1">
                <a:latin typeface="Arial"/>
                <a:ea typeface="+mn-lt"/>
                <a:cs typeface="Arial"/>
              </a:rPr>
              <a:t>ngắn</a:t>
            </a:r>
            <a:r>
              <a:rPr lang="vi-VN" sz="2000">
                <a:latin typeface="Arial"/>
                <a:ea typeface="+mn-lt"/>
                <a:cs typeface="Arial"/>
              </a:rPr>
              <a:t> </a:t>
            </a:r>
            <a:r>
              <a:rPr lang="vi-VN" sz="2000" err="1">
                <a:latin typeface="Arial"/>
                <a:ea typeface="+mn-lt"/>
                <a:cs typeface="Arial"/>
              </a:rPr>
              <a:t>hạn</a:t>
            </a:r>
            <a:r>
              <a:rPr lang="vi-VN" sz="2000">
                <a:latin typeface="Arial"/>
                <a:ea typeface="+mn-lt"/>
                <a:cs typeface="Arial"/>
              </a:rPr>
              <a:t> </a:t>
            </a:r>
            <a:r>
              <a:rPr lang="vi-VN" sz="2000" err="1">
                <a:latin typeface="Arial"/>
                <a:ea typeface="+mn-lt"/>
                <a:cs typeface="Arial"/>
              </a:rPr>
              <a:t>trước</a:t>
            </a:r>
            <a:r>
              <a:rPr lang="vi-VN" sz="2000">
                <a:latin typeface="Arial"/>
                <a:ea typeface="+mn-lt"/>
                <a:cs typeface="Arial"/>
              </a:rPr>
              <a:t> </a:t>
            </a:r>
            <a:r>
              <a:rPr lang="vi-VN" sz="2000" err="1">
                <a:latin typeface="Arial"/>
                <a:ea typeface="+mn-lt"/>
                <a:cs typeface="Arial"/>
              </a:rPr>
              <a:t>đó</a:t>
            </a:r>
            <a:r>
              <a:rPr lang="vi-VN" sz="2000">
                <a:latin typeface="Arial"/>
                <a:ea typeface="+mn-lt"/>
                <a:cs typeface="Arial"/>
              </a:rPr>
              <a:t> </a:t>
            </a:r>
            <a:r>
              <a:rPr lang="vi-VN" sz="2000" err="1">
                <a:latin typeface="Arial"/>
                <a:ea typeface="+mn-lt"/>
                <a:cs typeface="Arial"/>
              </a:rPr>
              <a:t>và</a:t>
            </a:r>
            <a:r>
              <a:rPr lang="vi-VN" sz="2000">
                <a:latin typeface="Arial"/>
                <a:ea typeface="+mn-lt"/>
                <a:cs typeface="Arial"/>
              </a:rPr>
              <a:t> </a:t>
            </a:r>
            <a:r>
              <a:rPr lang="vi-VN" sz="2000" err="1">
                <a:latin typeface="Arial"/>
                <a:ea typeface="+mn-lt"/>
                <a:cs typeface="Arial"/>
              </a:rPr>
              <a:t>bộ</a:t>
            </a:r>
            <a:r>
              <a:rPr lang="vi-VN" sz="2000">
                <a:latin typeface="Arial"/>
                <a:ea typeface="+mn-lt"/>
                <a:cs typeface="Arial"/>
              </a:rPr>
              <a:t> </a:t>
            </a:r>
            <a:r>
              <a:rPr lang="vi-VN" sz="2000" err="1">
                <a:latin typeface="Arial"/>
                <a:ea typeface="+mn-lt"/>
                <a:cs typeface="Arial"/>
              </a:rPr>
              <a:t>nhớ</a:t>
            </a:r>
            <a:r>
              <a:rPr lang="vi-VN" sz="2000">
                <a:latin typeface="Arial"/>
                <a:ea typeface="+mn-lt"/>
                <a:cs typeface="Arial"/>
              </a:rPr>
              <a:t> </a:t>
            </a:r>
            <a:r>
              <a:rPr lang="vi-VN" sz="2000" err="1">
                <a:latin typeface="Arial"/>
                <a:ea typeface="+mn-lt"/>
                <a:cs typeface="Arial"/>
              </a:rPr>
              <a:t>dài</a:t>
            </a:r>
            <a:r>
              <a:rPr lang="vi-VN" sz="2000">
                <a:latin typeface="Arial"/>
                <a:ea typeface="+mn-lt"/>
                <a:cs typeface="Arial"/>
              </a:rPr>
              <a:t> </a:t>
            </a:r>
            <a:r>
              <a:rPr lang="vi-VN" sz="2000" err="1">
                <a:latin typeface="Arial"/>
                <a:ea typeface="+mn-lt"/>
                <a:cs typeface="Arial"/>
              </a:rPr>
              <a:t>hạn</a:t>
            </a:r>
            <a:r>
              <a:rPr lang="vi-VN" sz="2000">
                <a:latin typeface="Arial"/>
                <a:ea typeface="+mn-lt"/>
                <a:cs typeface="Arial"/>
              </a:rPr>
              <a:t> </a:t>
            </a:r>
            <a:r>
              <a:rPr lang="vi-VN" sz="2000" err="1">
                <a:latin typeface="Arial"/>
                <a:ea typeface="+mn-lt"/>
                <a:cs typeface="Arial"/>
              </a:rPr>
              <a:t>mới</a:t>
            </a:r>
            <a:r>
              <a:rPr lang="vi-VN" sz="2000">
                <a:latin typeface="Arial"/>
                <a:ea typeface="+mn-lt"/>
                <a:cs typeface="Arial"/>
              </a:rPr>
              <a:t> </a:t>
            </a:r>
            <a:r>
              <a:rPr lang="vi-VN" sz="2000" err="1">
                <a:latin typeface="Arial"/>
                <a:ea typeface="+mn-lt"/>
                <a:cs typeface="Arial"/>
              </a:rPr>
              <a:t>được</a:t>
            </a:r>
            <a:r>
              <a:rPr lang="vi-VN" sz="2000">
                <a:latin typeface="Arial"/>
                <a:ea typeface="+mn-lt"/>
                <a:cs typeface="Arial"/>
              </a:rPr>
              <a:t> </a:t>
            </a:r>
            <a:r>
              <a:rPr lang="vi-VN" sz="2000" err="1">
                <a:latin typeface="Arial"/>
                <a:ea typeface="+mn-lt"/>
                <a:cs typeface="Arial"/>
              </a:rPr>
              <a:t>tính</a:t>
            </a:r>
            <a:r>
              <a:rPr lang="vi-VN" sz="2000">
                <a:latin typeface="Arial"/>
                <a:ea typeface="+mn-lt"/>
                <a:cs typeface="Arial"/>
              </a:rPr>
              <a:t> </a:t>
            </a:r>
            <a:r>
              <a:rPr lang="vi-VN" sz="2000" err="1">
                <a:latin typeface="Arial"/>
                <a:ea typeface="+mn-lt"/>
                <a:cs typeface="Arial"/>
              </a:rPr>
              <a:t>toán</a:t>
            </a:r>
            <a:r>
              <a:rPr lang="vi-VN" sz="2000">
                <a:latin typeface="Arial"/>
                <a:ea typeface="+mn-lt"/>
                <a:cs typeface="Arial"/>
              </a:rPr>
              <a:t> </a:t>
            </a:r>
            <a:r>
              <a:rPr lang="vi-VN" sz="2000" err="1">
                <a:latin typeface="Arial"/>
                <a:ea typeface="+mn-lt"/>
                <a:cs typeface="Arial"/>
              </a:rPr>
              <a:t>để</a:t>
            </a:r>
            <a:r>
              <a:rPr lang="vi-VN" sz="2000">
                <a:latin typeface="Arial"/>
                <a:ea typeface="+mn-lt"/>
                <a:cs typeface="Arial"/>
              </a:rPr>
              <a:t> </a:t>
            </a:r>
            <a:r>
              <a:rPr lang="vi-VN" sz="2000" err="1">
                <a:latin typeface="Arial"/>
                <a:ea typeface="+mn-lt"/>
                <a:cs typeface="Arial"/>
              </a:rPr>
              <a:t>tạo</a:t>
            </a:r>
            <a:r>
              <a:rPr lang="vi-VN" sz="2000">
                <a:latin typeface="Arial"/>
                <a:ea typeface="+mn-lt"/>
                <a:cs typeface="Arial"/>
              </a:rPr>
              <a:t> ra </a:t>
            </a:r>
            <a:r>
              <a:rPr lang="vi-VN" sz="2000" err="1">
                <a:latin typeface="Arial"/>
                <a:ea typeface="+mn-lt"/>
                <a:cs typeface="Arial"/>
              </a:rPr>
              <a:t>bộ</a:t>
            </a:r>
            <a:r>
              <a:rPr lang="vi-VN" sz="2000">
                <a:latin typeface="Arial"/>
                <a:ea typeface="+mn-lt"/>
                <a:cs typeface="Arial"/>
              </a:rPr>
              <a:t> </a:t>
            </a:r>
            <a:r>
              <a:rPr lang="vi-VN" sz="2000" err="1">
                <a:latin typeface="Arial"/>
                <a:ea typeface="+mn-lt"/>
                <a:cs typeface="Arial"/>
              </a:rPr>
              <a:t>nhớ</a:t>
            </a:r>
            <a:r>
              <a:rPr lang="vi-VN" sz="2000">
                <a:latin typeface="Arial"/>
                <a:ea typeface="+mn-lt"/>
                <a:cs typeface="Arial"/>
              </a:rPr>
              <a:t> </a:t>
            </a:r>
            <a:r>
              <a:rPr lang="vi-VN" sz="2000" err="1">
                <a:latin typeface="Arial"/>
                <a:ea typeface="+mn-lt"/>
                <a:cs typeface="Arial"/>
              </a:rPr>
              <a:t>ngắn</a:t>
            </a:r>
            <a:r>
              <a:rPr lang="vi-VN" sz="2000">
                <a:latin typeface="Arial"/>
                <a:ea typeface="+mn-lt"/>
                <a:cs typeface="Arial"/>
              </a:rPr>
              <a:t> </a:t>
            </a:r>
            <a:r>
              <a:rPr lang="vi-VN" sz="2000" err="1">
                <a:latin typeface="Arial"/>
                <a:ea typeface="+mn-lt"/>
                <a:cs typeface="Arial"/>
              </a:rPr>
              <a:t>hạn</a:t>
            </a:r>
            <a:r>
              <a:rPr lang="vi-VN" sz="2000">
                <a:latin typeface="Arial"/>
                <a:ea typeface="+mn-lt"/>
                <a:cs typeface="Arial"/>
              </a:rPr>
              <a:t>/</a:t>
            </a:r>
            <a:r>
              <a:rPr lang="vi-VN" sz="2000" err="1">
                <a:latin typeface="Arial"/>
                <a:ea typeface="+mn-lt"/>
                <a:cs typeface="Arial"/>
              </a:rPr>
              <a:t>trạng</a:t>
            </a:r>
            <a:r>
              <a:rPr lang="vi-VN" sz="2000">
                <a:latin typeface="Arial"/>
                <a:ea typeface="+mn-lt"/>
                <a:cs typeface="Arial"/>
              </a:rPr>
              <a:t> </a:t>
            </a:r>
            <a:r>
              <a:rPr lang="vi-VN" sz="2000" err="1">
                <a:latin typeface="Arial"/>
                <a:ea typeface="+mn-lt"/>
                <a:cs typeface="Arial"/>
              </a:rPr>
              <a:t>thái</a:t>
            </a:r>
            <a:r>
              <a:rPr lang="vi-VN" sz="2000">
                <a:latin typeface="Arial"/>
                <a:ea typeface="+mn-lt"/>
                <a:cs typeface="Arial"/>
              </a:rPr>
              <a:t> </a:t>
            </a:r>
            <a:r>
              <a:rPr lang="vi-VN" sz="2000" err="1">
                <a:latin typeface="Arial"/>
                <a:ea typeface="+mn-lt"/>
                <a:cs typeface="Arial"/>
              </a:rPr>
              <a:t>ẩn</a:t>
            </a:r>
            <a:r>
              <a:rPr lang="vi-VN" sz="2000">
                <a:latin typeface="Arial"/>
                <a:ea typeface="+mn-lt"/>
                <a:cs typeface="Arial"/>
              </a:rPr>
              <a:t> </a:t>
            </a:r>
            <a:r>
              <a:rPr lang="vi-VN" sz="2000" err="1">
                <a:latin typeface="Arial"/>
                <a:ea typeface="+mn-lt"/>
                <a:cs typeface="Arial"/>
              </a:rPr>
              <a:t>mới</a:t>
            </a:r>
            <a:r>
              <a:rPr lang="vi-VN" sz="2000">
                <a:latin typeface="Arial"/>
                <a:ea typeface="+mn-lt"/>
                <a:cs typeface="Arial"/>
              </a:rPr>
              <a:t> </a:t>
            </a:r>
            <a:r>
              <a:rPr lang="vi-VN" sz="2000" err="1">
                <a:latin typeface="Arial"/>
                <a:ea typeface="+mn-lt"/>
                <a:cs typeface="Arial"/>
              </a:rPr>
              <a:t>sẽ</a:t>
            </a:r>
            <a:r>
              <a:rPr lang="vi-VN" sz="2000">
                <a:latin typeface="Arial"/>
                <a:ea typeface="+mn-lt"/>
                <a:cs typeface="Arial"/>
              </a:rPr>
              <a:t> </a:t>
            </a:r>
            <a:r>
              <a:rPr lang="vi-VN" sz="2000" err="1">
                <a:latin typeface="Arial"/>
                <a:ea typeface="+mn-lt"/>
                <a:cs typeface="Arial"/>
              </a:rPr>
              <a:t>được</a:t>
            </a:r>
            <a:r>
              <a:rPr lang="vi-VN" sz="2000">
                <a:latin typeface="Arial"/>
                <a:ea typeface="+mn-lt"/>
                <a:cs typeface="Arial"/>
              </a:rPr>
              <a:t> </a:t>
            </a:r>
            <a:r>
              <a:rPr lang="vi-VN" sz="2000" err="1">
                <a:latin typeface="Arial"/>
                <a:ea typeface="+mn-lt"/>
                <a:cs typeface="Arial"/>
              </a:rPr>
              <a:t>chuyển</a:t>
            </a:r>
            <a:r>
              <a:rPr lang="vi-VN" sz="2000">
                <a:latin typeface="Arial"/>
                <a:ea typeface="+mn-lt"/>
                <a:cs typeface="Arial"/>
              </a:rPr>
              <a:t> </a:t>
            </a:r>
            <a:r>
              <a:rPr lang="vi-VN" sz="2000" err="1">
                <a:latin typeface="Arial"/>
                <a:ea typeface="+mn-lt"/>
                <a:cs typeface="Arial"/>
              </a:rPr>
              <a:t>đến</a:t>
            </a:r>
            <a:r>
              <a:rPr lang="vi-VN" sz="2000">
                <a:latin typeface="Arial"/>
                <a:ea typeface="+mn-lt"/>
                <a:cs typeface="Arial"/>
              </a:rPr>
              <a:t> ô trong </a:t>
            </a:r>
            <a:r>
              <a:rPr lang="vi-VN" sz="2000" err="1">
                <a:latin typeface="Arial"/>
                <a:ea typeface="+mn-lt"/>
                <a:cs typeface="Arial"/>
              </a:rPr>
              <a:t>bước</a:t>
            </a:r>
            <a:r>
              <a:rPr lang="vi-VN" sz="2000">
                <a:latin typeface="Arial"/>
                <a:ea typeface="+mn-lt"/>
                <a:cs typeface="Arial"/>
              </a:rPr>
              <a:t> </a:t>
            </a:r>
            <a:r>
              <a:rPr lang="vi-VN" sz="2000" err="1">
                <a:latin typeface="Arial"/>
                <a:ea typeface="+mn-lt"/>
                <a:cs typeface="Arial"/>
              </a:rPr>
              <a:t>thời</a:t>
            </a:r>
            <a:r>
              <a:rPr lang="vi-VN" sz="2000">
                <a:latin typeface="Arial"/>
                <a:ea typeface="+mn-lt"/>
                <a:cs typeface="Arial"/>
              </a:rPr>
              <a:t> gian </a:t>
            </a:r>
            <a:r>
              <a:rPr lang="vi-VN" sz="2000" err="1">
                <a:latin typeface="Arial"/>
                <a:ea typeface="+mn-lt"/>
                <a:cs typeface="Arial"/>
              </a:rPr>
              <a:t>tiếp</a:t>
            </a:r>
            <a:r>
              <a:rPr lang="vi-VN" sz="2000">
                <a:latin typeface="Arial"/>
                <a:ea typeface="+mn-lt"/>
                <a:cs typeface="Arial"/>
              </a:rPr>
              <a:t> theo.</a:t>
            </a:r>
            <a:endParaRPr lang="vi-VN" sz="2000">
              <a:latin typeface="Arial"/>
              <a:cs typeface="Arial"/>
            </a:endParaRPr>
          </a:p>
          <a:p>
            <a:pPr>
              <a:lnSpc>
                <a:spcPct val="110000"/>
              </a:lnSpc>
            </a:pPr>
            <a:endParaRPr lang="vi-VN" sz="2000">
              <a:latin typeface="Arial"/>
              <a:cs typeface="Arial"/>
            </a:endParaRPr>
          </a:p>
        </p:txBody>
      </p:sp>
      <p:grpSp>
        <p:nvGrpSpPr>
          <p:cNvPr id="41" name="Group 40">
            <a:extLst>
              <a:ext uri="{FF2B5EF4-FFF2-40B4-BE49-F238E27FC236}">
                <a16:creationId xmlns:a16="http://schemas.microsoft.com/office/drawing/2014/main" xmlns="" id="{8DB4BB99-C854-45F9-BED1-63D15E3A24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xmlns="" id="{5D1CCC4C-284C-4BF6-97D9-D974674634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xmlns="" id="{35D82D1B-EB09-4028-9107-D60B547C7B4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xmlns="" id="{1389EE93-8059-437E-8507-7557AD68FB1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xmlns="" id="{377C05DC-75FF-4426-A34F-DBF0C7E7BE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xmlns="" id="{03D385C8-866D-437D-91B1-2E3ECDD88E5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xmlns="" id="{3F649CBB-748F-4C79-A14F-C531C40B08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xmlns="" id="{7F4622C0-84AF-41F1-9128-FE73CADD36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xmlns="" id="{CC6F29C1-A471-4CDE-8C21-E4B15C5EF4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xmlns="" id="{67F5B7DA-86C7-4AE0-96B6-D7F5AA51E21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xmlns="" id="{0FA481E3-0439-484A-AC9B-19D58B98E49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14863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48" name="Rectangle 10">
            <a:extLst>
              <a:ext uri="{FF2B5EF4-FFF2-40B4-BE49-F238E27FC236}">
                <a16:creationId xmlns:a16="http://schemas.microsoft.com/office/drawing/2014/main" xmlns="" id="{C2E4E997-8672-4FFD-B8EC-9932A8E471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9" name="Picture 2">
            <a:extLst>
              <a:ext uri="{FF2B5EF4-FFF2-40B4-BE49-F238E27FC236}">
                <a16:creationId xmlns:a16="http://schemas.microsoft.com/office/drawing/2014/main" xmlns="" id="{FE6BA9E6-1D9E-4D30-B528-D49FA1342E4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êu đề 1">
            <a:extLst>
              <a:ext uri="{FF2B5EF4-FFF2-40B4-BE49-F238E27FC236}">
                <a16:creationId xmlns:a16="http://schemas.microsoft.com/office/drawing/2014/main" xmlns="" id="{D61B9EB9-85DA-E8D0-887E-074086821D0D}"/>
              </a:ext>
            </a:extLst>
          </p:cNvPr>
          <p:cNvSpPr>
            <a:spLocks noGrp="1"/>
          </p:cNvSpPr>
          <p:nvPr>
            <p:ph type="title"/>
          </p:nvPr>
        </p:nvSpPr>
        <p:spPr>
          <a:xfrm>
            <a:off x="1141413" y="618518"/>
            <a:ext cx="7104719" cy="1478570"/>
          </a:xfrm>
        </p:spPr>
        <p:txBody>
          <a:bodyPr>
            <a:normAutofit/>
          </a:bodyPr>
          <a:lstStyle/>
          <a:p>
            <a:r>
              <a:rPr lang="vi-VN" sz="3200" dirty="0">
                <a:solidFill>
                  <a:schemeClr val="bg1"/>
                </a:solidFill>
                <a:latin typeface="Times New Roman"/>
                <a:ea typeface="+mj-lt"/>
                <a:cs typeface="Times New Roman"/>
              </a:rPr>
              <a:t>Khác biệt giữa RNN và LSTM</a:t>
            </a:r>
            <a:endParaRPr lang="vi-VN" sz="3200" dirty="0">
              <a:solidFill>
                <a:schemeClr val="bg1"/>
              </a:solidFill>
              <a:latin typeface="Times New Roman"/>
              <a:cs typeface="Times New Roman"/>
            </a:endParaRPr>
          </a:p>
          <a:p>
            <a:endParaRPr lang="vi-VN" sz="3200" dirty="0">
              <a:latin typeface="Times New Roman"/>
              <a:cs typeface="Times New Roman"/>
            </a:endParaRPr>
          </a:p>
        </p:txBody>
      </p:sp>
      <p:pic>
        <p:nvPicPr>
          <p:cNvPr id="4" name="Hình ảnh 4">
            <a:extLst>
              <a:ext uri="{FF2B5EF4-FFF2-40B4-BE49-F238E27FC236}">
                <a16:creationId xmlns:a16="http://schemas.microsoft.com/office/drawing/2014/main" xmlns="" id="{B097D825-894F-3197-6E60-3CE5F8D88FDB}"/>
              </a:ext>
            </a:extLst>
          </p:cNvPr>
          <p:cNvPicPr>
            <a:picLocks noChangeAspect="1"/>
          </p:cNvPicPr>
          <p:nvPr/>
        </p:nvPicPr>
        <p:blipFill>
          <a:blip r:embed="rId4"/>
          <a:stretch>
            <a:fillRect/>
          </a:stretch>
        </p:blipFill>
        <p:spPr>
          <a:xfrm>
            <a:off x="618226" y="2288222"/>
            <a:ext cx="11221599" cy="437007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1" name="Group 14">
            <a:extLst>
              <a:ext uri="{FF2B5EF4-FFF2-40B4-BE49-F238E27FC236}">
                <a16:creationId xmlns:a16="http://schemas.microsoft.com/office/drawing/2014/main" xmlns="" id="{453E4DEE-E996-40F8-8635-0FF43D7348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xmlns="" id="{08BD1D3E-43CE-49EB-A424-0738950C642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6">
              <a:extLst>
                <a:ext uri="{FF2B5EF4-FFF2-40B4-BE49-F238E27FC236}">
                  <a16:creationId xmlns:a16="http://schemas.microsoft.com/office/drawing/2014/main" xmlns="" id="{E9182037-E3FA-489A-95D5-29E4248420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xmlns="" id="{E8864E76-AD7F-4BEE-B3F6-A78FA42AEFA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8">
              <a:extLst>
                <a:ext uri="{FF2B5EF4-FFF2-40B4-BE49-F238E27FC236}">
                  <a16:creationId xmlns:a16="http://schemas.microsoft.com/office/drawing/2014/main" xmlns="" id="{8AD071B3-046D-4479-91FE-01E9AD7C8A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9">
              <a:extLst>
                <a:ext uri="{FF2B5EF4-FFF2-40B4-BE49-F238E27FC236}">
                  <a16:creationId xmlns:a16="http://schemas.microsoft.com/office/drawing/2014/main" xmlns="" id="{91D776F5-E902-4A4D-A75D-A46E063C9F3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xmlns="" id="{EBED8F24-A998-4952-AB68-E2074F0746F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xmlns="" id="{74D7A646-8CDC-49B3-9C44-3EF38DB426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xmlns="" id="{D4E99D14-E4F4-419B-9AAF-8D1CEAB28A2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xmlns="" id="{377E106C-5445-4A52-9F7E-DA173874429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xmlns="" id="{752BFE96-D378-4BAE-A64B-F851A34C4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xmlns="" id="{B88FFB19-5A5E-4078-B467-9D4ABD21BD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Line 16">
              <a:extLst>
                <a:ext uri="{FF2B5EF4-FFF2-40B4-BE49-F238E27FC236}">
                  <a16:creationId xmlns:a16="http://schemas.microsoft.com/office/drawing/2014/main" xmlns="" id="{11042975-3D19-4728-BCDA-D3F5CD633ED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a16="http://schemas.microsoft.com/office/drawing/2014/main" xmlns="" id="{A28972BD-D2E1-4DCA-A907-2E3B6F6066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xmlns="" id="{1C806824-5C2D-4747-B038-69EE4074B3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xmlns="" id="{3B33F710-16D7-4F48-BFCA-66C9CA2352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xmlns="" id="{6C8C8ED4-90FA-4E97-AAF0-D5D51E6A935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Rectangle 21">
              <a:extLst>
                <a:ext uri="{FF2B5EF4-FFF2-40B4-BE49-F238E27FC236}">
                  <a16:creationId xmlns:a16="http://schemas.microsoft.com/office/drawing/2014/main" xmlns="" id="{6C5EB9C1-B25F-4172-8A96-5950ECC828F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a16="http://schemas.microsoft.com/office/drawing/2014/main" xmlns="" id="{097E6E8A-9373-4655-882B-21715CCE97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xmlns="" id="{EB8CC766-1206-4372-ACAF-8230AF4D54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xmlns="" id="{1C8E2511-2489-47B2-9C19-C410910DD9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xmlns="" id="{D7820196-0A47-47EF-832C-A688E8977D6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xmlns="" id="{4982E0BF-34AE-48A3-AD6B-E0F3CD05DB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xmlns="" id="{CD34643B-9DF2-4310-8868-48252C3393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xmlns="" id="{4E020C4E-AF64-44A8-B830-779541D8D5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xmlns="" id="{D97BC3D3-B1B3-4825-9169-BBEF1DBCF0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xmlns="" id="{A750DC4F-1DAF-470E-98C6-6C68DEB933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xmlns="" id="{2F99594A-5BBD-4E10-A818-8BE52B7D952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507008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err="1" smtClean="0">
                <a:solidFill>
                  <a:schemeClr val="bg1"/>
                </a:solidFill>
                <a:latin typeface="Arial" panose="020B0604020202020204" pitchFamily="34" charset="0"/>
                <a:cs typeface="Arial" panose="020B0604020202020204" pitchFamily="34" charset="0"/>
              </a:rPr>
              <a:t>Ví</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dụ</a:t>
            </a:r>
            <a:r>
              <a:rPr lang="en-US" sz="2400" dirty="0" smtClean="0">
                <a:solidFill>
                  <a:schemeClr val="bg1"/>
                </a:solidFill>
                <a:latin typeface="Arial" panose="020B0604020202020204" pitchFamily="34" charset="0"/>
                <a:cs typeface="Arial" panose="020B0604020202020204" pitchFamily="34" charset="0"/>
              </a:rPr>
              <a:t> RNN</a:t>
            </a:r>
            <a:endParaRPr lang="en-US" sz="2400" dirty="0">
              <a:solidFill>
                <a:schemeClr val="bg1"/>
              </a:solidFill>
              <a:latin typeface="Arial" panose="020B0604020202020204" pitchFamily="34" charset="0"/>
              <a:cs typeface="Arial" panose="020B0604020202020204" pitchFamily="34" charset="0"/>
            </a:endParaRPr>
          </a:p>
        </p:txBody>
      </p:sp>
      <p:pic>
        <p:nvPicPr>
          <p:cNvPr id="5" name="Picture 4" descr="https://f3.photo.talk.zdn.vn/3244323778887118719/9b49d094b94a7a14235b.jpg"/>
          <p:cNvPicPr/>
          <p:nvPr/>
        </p:nvPicPr>
        <p:blipFill>
          <a:blip r:embed="rId2">
            <a:extLst>
              <a:ext uri="{28A0092B-C50C-407E-A947-70E740481C1C}">
                <a14:useLocalDpi xmlns:a14="http://schemas.microsoft.com/office/drawing/2010/main" val="0"/>
              </a:ext>
            </a:extLst>
          </a:blip>
          <a:srcRect/>
          <a:stretch>
            <a:fillRect/>
          </a:stretch>
        </p:blipFill>
        <p:spPr bwMode="auto">
          <a:xfrm>
            <a:off x="2932219" y="504701"/>
            <a:ext cx="9259781" cy="5676405"/>
          </a:xfrm>
          <a:prstGeom prst="rect">
            <a:avLst/>
          </a:prstGeom>
          <a:noFill/>
          <a:ln>
            <a:noFill/>
          </a:ln>
        </p:spPr>
      </p:pic>
    </p:spTree>
    <p:extLst>
      <p:ext uri="{BB962C8B-B14F-4D97-AF65-F5344CB8AC3E}">
        <p14:creationId xmlns:p14="http://schemas.microsoft.com/office/powerpoint/2010/main" val="14914605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xmlns="" id="{6697F791-5FFA-4164-899F-EB52EA72B0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2">
            <a:extLst>
              <a:ext uri="{FF2B5EF4-FFF2-40B4-BE49-F238E27FC236}">
                <a16:creationId xmlns:a16="http://schemas.microsoft.com/office/drawing/2014/main" xmlns="" id="{4E28A1A9-FB81-4816-AAEA-C3B43094695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xmlns="" id="{B773AB25-A422-41AA-9737-5E04C1966D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2" name="Picture 2">
            <a:extLst>
              <a:ext uri="{FF2B5EF4-FFF2-40B4-BE49-F238E27FC236}">
                <a16:creationId xmlns:a16="http://schemas.microsoft.com/office/drawing/2014/main" xmlns="" id="{AF0552B8-DE8C-40DF-B29F-1728E6A1061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8" name="Hộp Văn bản 7">
            <a:extLst>
              <a:ext uri="{FF2B5EF4-FFF2-40B4-BE49-F238E27FC236}">
                <a16:creationId xmlns:a16="http://schemas.microsoft.com/office/drawing/2014/main" xmlns="" id="{4B821767-99A2-F57D-5492-41BC6191F29A}"/>
              </a:ext>
            </a:extLst>
          </p:cNvPr>
          <p:cNvSpPr txBox="1"/>
          <p:nvPr/>
        </p:nvSpPr>
        <p:spPr>
          <a:xfrm>
            <a:off x="787111" y="998657"/>
            <a:ext cx="2919953" cy="52081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defTabSz="914400">
              <a:lnSpc>
                <a:spcPct val="120000"/>
              </a:lnSpc>
              <a:spcAft>
                <a:spcPts val="600"/>
              </a:spcAft>
              <a:buSzPct val="125000"/>
              <a:buFont typeface="Arial" panose="020B0604020202020204" pitchFamily="34" charset="0"/>
              <a:buChar char="•"/>
            </a:pPr>
            <a:r>
              <a:rPr lang="en-US" sz="2000" dirty="0">
                <a:latin typeface="Arial"/>
                <a:cs typeface="Arial"/>
              </a:rPr>
              <a:t>LSTM </a:t>
            </a:r>
            <a:r>
              <a:rPr lang="en-US" sz="2000" dirty="0" err="1">
                <a:latin typeface="Arial"/>
                <a:cs typeface="Arial"/>
              </a:rPr>
              <a:t>có</a:t>
            </a:r>
            <a:r>
              <a:rPr lang="en-US" sz="2000" dirty="0">
                <a:latin typeface="Arial"/>
                <a:cs typeface="Arial"/>
              </a:rPr>
              <a:t> </a:t>
            </a:r>
            <a:r>
              <a:rPr lang="en-US" sz="2000" dirty="0" err="1">
                <a:latin typeface="Arial"/>
                <a:cs typeface="Arial"/>
              </a:rPr>
              <a:t>thể</a:t>
            </a:r>
            <a:r>
              <a:rPr lang="en-US" sz="2000" dirty="0">
                <a:latin typeface="Arial"/>
                <a:cs typeface="Arial"/>
              </a:rPr>
              <a:t> </a:t>
            </a:r>
            <a:r>
              <a:rPr lang="en-US" sz="2000" dirty="0" err="1">
                <a:latin typeface="Arial"/>
                <a:cs typeface="Arial"/>
              </a:rPr>
              <a:t>giữ</a:t>
            </a:r>
            <a:r>
              <a:rPr lang="en-US" sz="2000" dirty="0">
                <a:latin typeface="Arial"/>
                <a:cs typeface="Arial"/>
              </a:rPr>
              <a:t> </a:t>
            </a:r>
            <a:r>
              <a:rPr lang="en-US" sz="2000" dirty="0" err="1">
                <a:latin typeface="Arial"/>
                <a:cs typeface="Arial"/>
              </a:rPr>
              <a:t>lại</a:t>
            </a:r>
            <a:r>
              <a:rPr lang="en-US" sz="2000" dirty="0">
                <a:latin typeface="Arial"/>
                <a:cs typeface="Arial"/>
              </a:rPr>
              <a:t> </a:t>
            </a:r>
            <a:r>
              <a:rPr lang="en-US" sz="2000" dirty="0" err="1">
                <a:latin typeface="Arial"/>
                <a:cs typeface="Arial"/>
              </a:rPr>
              <a:t>dữ</a:t>
            </a:r>
            <a:r>
              <a:rPr lang="en-US" sz="2000" dirty="0">
                <a:latin typeface="Arial"/>
                <a:cs typeface="Arial"/>
              </a:rPr>
              <a:t> </a:t>
            </a:r>
            <a:r>
              <a:rPr lang="en-US" sz="2000" dirty="0" err="1">
                <a:latin typeface="Arial"/>
                <a:cs typeface="Arial"/>
              </a:rPr>
              <a:t>liệu</a:t>
            </a:r>
            <a:r>
              <a:rPr lang="en-US" sz="2000" dirty="0">
                <a:latin typeface="Arial"/>
                <a:cs typeface="Arial"/>
              </a:rPr>
              <a:t> </a:t>
            </a:r>
            <a:r>
              <a:rPr lang="en-US" sz="2000" dirty="0" err="1">
                <a:latin typeface="Arial"/>
                <a:cs typeface="Arial"/>
              </a:rPr>
              <a:t>trong</a:t>
            </a:r>
            <a:r>
              <a:rPr lang="en-US" sz="2000" dirty="0">
                <a:latin typeface="Arial"/>
                <a:cs typeface="Arial"/>
              </a:rPr>
              <a:t> </a:t>
            </a:r>
            <a:r>
              <a:rPr lang="en-US" sz="2000" dirty="0" err="1">
                <a:latin typeface="Arial"/>
                <a:cs typeface="Arial"/>
              </a:rPr>
              <a:t>chuỗi</a:t>
            </a:r>
            <a:r>
              <a:rPr lang="en-US" sz="2000" dirty="0">
                <a:latin typeface="Arial"/>
                <a:cs typeface="Arial"/>
              </a:rPr>
              <a:t> </a:t>
            </a:r>
            <a:r>
              <a:rPr lang="en-US" sz="2000" dirty="0" err="1">
                <a:latin typeface="Arial"/>
                <a:cs typeface="Arial"/>
              </a:rPr>
              <a:t>xử</a:t>
            </a:r>
            <a:r>
              <a:rPr lang="en-US" sz="2000" dirty="0">
                <a:latin typeface="Arial"/>
                <a:cs typeface="Arial"/>
              </a:rPr>
              <a:t> </a:t>
            </a:r>
            <a:r>
              <a:rPr lang="en-US" sz="2000" dirty="0" err="1">
                <a:latin typeface="Arial"/>
                <a:cs typeface="Arial"/>
              </a:rPr>
              <a:t>lý</a:t>
            </a:r>
            <a:r>
              <a:rPr lang="en-US" sz="2000" dirty="0">
                <a:latin typeface="Arial"/>
                <a:cs typeface="Arial"/>
              </a:rPr>
              <a:t> </a:t>
            </a:r>
            <a:r>
              <a:rPr lang="en-US" sz="2000" dirty="0" err="1">
                <a:latin typeface="Arial"/>
                <a:cs typeface="Arial"/>
              </a:rPr>
              <a:t>với</a:t>
            </a:r>
            <a:r>
              <a:rPr lang="en-US" sz="2000" dirty="0">
                <a:latin typeface="Arial"/>
                <a:cs typeface="Arial"/>
              </a:rPr>
              <a:t> </a:t>
            </a:r>
            <a:r>
              <a:rPr lang="en-US" sz="2000" dirty="0" err="1">
                <a:latin typeface="Arial"/>
                <a:cs typeface="Arial"/>
              </a:rPr>
              <a:t>khoảng</a:t>
            </a:r>
            <a:r>
              <a:rPr lang="en-US" sz="2000" dirty="0">
                <a:latin typeface="Arial"/>
                <a:cs typeface="Arial"/>
              </a:rPr>
              <a:t> </a:t>
            </a:r>
            <a:r>
              <a:rPr lang="en-US" sz="2000" dirty="0" err="1">
                <a:latin typeface="Arial"/>
                <a:cs typeface="Arial"/>
              </a:rPr>
              <a:t>cách</a:t>
            </a:r>
            <a:r>
              <a:rPr lang="en-US" sz="2000" dirty="0">
                <a:latin typeface="Arial"/>
                <a:cs typeface="Arial"/>
              </a:rPr>
              <a:t> </a:t>
            </a:r>
            <a:r>
              <a:rPr lang="en-US" sz="2000" dirty="0" err="1">
                <a:latin typeface="Arial"/>
                <a:cs typeface="Arial"/>
              </a:rPr>
              <a:t>rất</a:t>
            </a:r>
            <a:r>
              <a:rPr lang="en-US" sz="2000" dirty="0">
                <a:latin typeface="Arial"/>
                <a:cs typeface="Arial"/>
              </a:rPr>
              <a:t> </a:t>
            </a:r>
            <a:r>
              <a:rPr lang="en-US" sz="2000" dirty="0" err="1">
                <a:latin typeface="Arial"/>
                <a:cs typeface="Arial"/>
              </a:rPr>
              <a:t>xa</a:t>
            </a:r>
            <a:r>
              <a:rPr lang="en-US" sz="2000" dirty="0">
                <a:latin typeface="Arial"/>
                <a:cs typeface="Arial"/>
              </a:rPr>
              <a:t>. </a:t>
            </a:r>
          </a:p>
          <a:p>
            <a:pPr indent="-228600" defTabSz="914400">
              <a:lnSpc>
                <a:spcPct val="120000"/>
              </a:lnSpc>
              <a:spcAft>
                <a:spcPts val="600"/>
              </a:spcAft>
              <a:buSzPct val="125000"/>
              <a:buFont typeface="Arial" panose="020B0604020202020204" pitchFamily="34" charset="0"/>
              <a:buChar char="•"/>
            </a:pPr>
            <a:endParaRPr lang="en-US" sz="2000" dirty="0">
              <a:latin typeface="Arial"/>
              <a:cs typeface="Arial"/>
            </a:endParaRPr>
          </a:p>
          <a:p>
            <a:pPr indent="-228600" defTabSz="914400">
              <a:lnSpc>
                <a:spcPct val="120000"/>
              </a:lnSpc>
              <a:spcAft>
                <a:spcPts val="600"/>
              </a:spcAft>
              <a:buSzPct val="125000"/>
              <a:buFont typeface="Arial" panose="020B0604020202020204" pitchFamily="34" charset="0"/>
              <a:buChar char="•"/>
            </a:pPr>
            <a:r>
              <a:rPr lang="en-US" sz="2000" dirty="0">
                <a:latin typeface="Arial"/>
                <a:cs typeface="Arial"/>
              </a:rPr>
              <a:t>LSTM </a:t>
            </a:r>
            <a:r>
              <a:rPr lang="en-US" sz="2000" dirty="0" err="1">
                <a:latin typeface="Arial"/>
                <a:cs typeface="Arial"/>
              </a:rPr>
              <a:t>có</a:t>
            </a:r>
            <a:r>
              <a:rPr lang="en-US" sz="2000" dirty="0">
                <a:latin typeface="Arial"/>
                <a:cs typeface="Arial"/>
              </a:rPr>
              <a:t> </a:t>
            </a:r>
            <a:r>
              <a:rPr lang="en-US" sz="2000" dirty="0" err="1">
                <a:latin typeface="Arial"/>
                <a:cs typeface="Arial"/>
              </a:rPr>
              <a:t>thể</a:t>
            </a:r>
            <a:r>
              <a:rPr lang="en-US" sz="2000" dirty="0">
                <a:latin typeface="Arial"/>
                <a:cs typeface="Arial"/>
              </a:rPr>
              <a:t> </a:t>
            </a:r>
            <a:r>
              <a:rPr lang="en-US" sz="2000" dirty="0" err="1">
                <a:latin typeface="Arial"/>
                <a:cs typeface="Arial"/>
              </a:rPr>
              <a:t>giúp</a:t>
            </a:r>
            <a:r>
              <a:rPr lang="en-US" sz="2000" dirty="0">
                <a:latin typeface="Arial"/>
                <a:cs typeface="Arial"/>
              </a:rPr>
              <a:t> ta </a:t>
            </a:r>
            <a:r>
              <a:rPr lang="en-US" sz="2000" dirty="0" err="1">
                <a:latin typeface="Arial"/>
                <a:cs typeface="Arial"/>
              </a:rPr>
              <a:t>tìm</a:t>
            </a:r>
            <a:r>
              <a:rPr lang="en-US" sz="2000" dirty="0">
                <a:latin typeface="Arial"/>
                <a:cs typeface="Arial"/>
              </a:rPr>
              <a:t> </a:t>
            </a:r>
            <a:r>
              <a:rPr lang="en-US" sz="2000" dirty="0" err="1">
                <a:latin typeface="Arial"/>
                <a:cs typeface="Arial"/>
              </a:rPr>
              <a:t>được</a:t>
            </a:r>
            <a:r>
              <a:rPr lang="en-US" sz="2000" dirty="0">
                <a:latin typeface="Arial"/>
                <a:cs typeface="Arial"/>
              </a:rPr>
              <a:t> </a:t>
            </a:r>
            <a:r>
              <a:rPr lang="en-US" sz="2000" dirty="0" err="1">
                <a:latin typeface="Arial"/>
                <a:cs typeface="Arial"/>
              </a:rPr>
              <a:t>đáp</a:t>
            </a:r>
            <a:r>
              <a:rPr lang="en-US" sz="2000" dirty="0">
                <a:latin typeface="Arial"/>
                <a:cs typeface="Arial"/>
              </a:rPr>
              <a:t> </a:t>
            </a:r>
            <a:r>
              <a:rPr lang="en-US" sz="2000" dirty="0" err="1">
                <a:latin typeface="Arial"/>
                <a:cs typeface="Arial"/>
              </a:rPr>
              <a:t>án</a:t>
            </a:r>
            <a:r>
              <a:rPr lang="en-US" sz="2000" dirty="0">
                <a:latin typeface="Arial"/>
                <a:cs typeface="Arial"/>
              </a:rPr>
              <a:t> 1 </a:t>
            </a:r>
            <a:r>
              <a:rPr lang="en-US" sz="2000" dirty="0" err="1">
                <a:latin typeface="Arial"/>
                <a:cs typeface="Arial"/>
              </a:rPr>
              <a:t>cách</a:t>
            </a:r>
            <a:r>
              <a:rPr lang="en-US" sz="2000" dirty="0">
                <a:latin typeface="Arial"/>
                <a:cs typeface="Arial"/>
              </a:rPr>
              <a:t> </a:t>
            </a:r>
            <a:r>
              <a:rPr lang="en-US" sz="2000" dirty="0" err="1">
                <a:latin typeface="Arial"/>
                <a:cs typeface="Arial"/>
              </a:rPr>
              <a:t>chính</a:t>
            </a:r>
            <a:r>
              <a:rPr lang="en-US" sz="2000" dirty="0">
                <a:latin typeface="Arial"/>
                <a:cs typeface="Arial"/>
              </a:rPr>
              <a:t> </a:t>
            </a:r>
            <a:r>
              <a:rPr lang="en-US" sz="2000" dirty="0" err="1">
                <a:latin typeface="Arial"/>
                <a:cs typeface="Arial"/>
              </a:rPr>
              <a:t>xác</a:t>
            </a:r>
            <a:r>
              <a:rPr lang="en-US" sz="2000" dirty="0">
                <a:latin typeface="Arial"/>
                <a:cs typeface="Arial"/>
              </a:rPr>
              <a:t> </a:t>
            </a:r>
            <a:r>
              <a:rPr lang="en-US" sz="2000" dirty="0" err="1">
                <a:latin typeface="Arial"/>
                <a:cs typeface="Arial"/>
              </a:rPr>
              <a:t>hơn</a:t>
            </a:r>
            <a:r>
              <a:rPr lang="en-US" sz="2000" dirty="0">
                <a:latin typeface="Arial"/>
                <a:cs typeface="Arial"/>
              </a:rPr>
              <a:t>, </a:t>
            </a:r>
            <a:r>
              <a:rPr lang="en-US" sz="2000" dirty="0" err="1">
                <a:latin typeface="Arial"/>
                <a:cs typeface="Arial"/>
              </a:rPr>
              <a:t>thông</a:t>
            </a:r>
            <a:r>
              <a:rPr lang="en-US" sz="2000" dirty="0">
                <a:latin typeface="Arial"/>
                <a:cs typeface="Arial"/>
              </a:rPr>
              <a:t> tin </a:t>
            </a:r>
            <a:r>
              <a:rPr lang="en-US" sz="2000" dirty="0" err="1">
                <a:latin typeface="Arial"/>
                <a:cs typeface="Arial"/>
              </a:rPr>
              <a:t>ngữ</a:t>
            </a:r>
            <a:r>
              <a:rPr lang="en-US" sz="2000" dirty="0">
                <a:latin typeface="Arial"/>
                <a:cs typeface="Arial"/>
              </a:rPr>
              <a:t> </a:t>
            </a:r>
            <a:r>
              <a:rPr lang="en-US" sz="2000" dirty="0" err="1">
                <a:latin typeface="Arial"/>
                <a:cs typeface="Arial"/>
              </a:rPr>
              <a:t>cảnh</a:t>
            </a:r>
            <a:r>
              <a:rPr lang="en-US" sz="2000" dirty="0">
                <a:latin typeface="Arial"/>
                <a:cs typeface="Arial"/>
              </a:rPr>
              <a:t> </a:t>
            </a:r>
            <a:r>
              <a:rPr lang="en-US" sz="2000" dirty="0" err="1">
                <a:latin typeface="Arial"/>
                <a:cs typeface="Arial"/>
              </a:rPr>
              <a:t>sẽ</a:t>
            </a:r>
            <a:r>
              <a:rPr lang="en-US" sz="2000" dirty="0">
                <a:latin typeface="Arial"/>
                <a:cs typeface="Arial"/>
              </a:rPr>
              <a:t> </a:t>
            </a:r>
            <a:r>
              <a:rPr lang="en-US" sz="2000" dirty="0" err="1">
                <a:latin typeface="Arial"/>
                <a:cs typeface="Arial"/>
              </a:rPr>
              <a:t>được</a:t>
            </a:r>
            <a:r>
              <a:rPr lang="en-US" sz="2000" dirty="0">
                <a:latin typeface="Arial"/>
                <a:cs typeface="Arial"/>
              </a:rPr>
              <a:t> LSTM </a:t>
            </a:r>
            <a:r>
              <a:rPr lang="en-US" sz="2000" dirty="0" err="1">
                <a:latin typeface="Arial"/>
                <a:cs typeface="Arial"/>
              </a:rPr>
              <a:t>lưu</a:t>
            </a:r>
            <a:r>
              <a:rPr lang="en-US" sz="2000" dirty="0">
                <a:latin typeface="Arial"/>
                <a:cs typeface="Arial"/>
              </a:rPr>
              <a:t> </a:t>
            </a:r>
            <a:r>
              <a:rPr lang="en-US" sz="2000" dirty="0" err="1">
                <a:latin typeface="Arial"/>
                <a:cs typeface="Arial"/>
              </a:rPr>
              <a:t>trữ</a:t>
            </a:r>
            <a:r>
              <a:rPr lang="en-US" sz="2000" dirty="0">
                <a:latin typeface="Arial"/>
                <a:cs typeface="Arial"/>
              </a:rPr>
              <a:t> </a:t>
            </a:r>
            <a:r>
              <a:rPr lang="en-US" sz="2000" dirty="0" err="1">
                <a:latin typeface="Arial"/>
                <a:cs typeface="Arial"/>
              </a:rPr>
              <a:t>lâu</a:t>
            </a:r>
            <a:r>
              <a:rPr lang="en-US" sz="2000" dirty="0">
                <a:latin typeface="Arial"/>
                <a:cs typeface="Arial"/>
              </a:rPr>
              <a:t> </a:t>
            </a:r>
            <a:r>
              <a:rPr lang="en-US" sz="2000" dirty="0" err="1">
                <a:latin typeface="Arial"/>
                <a:cs typeface="Arial"/>
              </a:rPr>
              <a:t>hơn</a:t>
            </a:r>
            <a:r>
              <a:rPr lang="en-US" sz="2000" dirty="0">
                <a:latin typeface="Arial"/>
                <a:cs typeface="Arial"/>
              </a:rPr>
              <a:t> </a:t>
            </a:r>
            <a:r>
              <a:rPr lang="en-US" sz="2000" dirty="0" err="1">
                <a:latin typeface="Arial"/>
                <a:cs typeface="Arial"/>
              </a:rPr>
              <a:t>và</a:t>
            </a:r>
            <a:r>
              <a:rPr lang="en-US" sz="2000" dirty="0">
                <a:latin typeface="Arial"/>
                <a:cs typeface="Arial"/>
              </a:rPr>
              <a:t> </a:t>
            </a:r>
            <a:r>
              <a:rPr lang="en-US" sz="2000" dirty="0" err="1">
                <a:latin typeface="Arial"/>
                <a:cs typeface="Arial"/>
              </a:rPr>
              <a:t>tìm</a:t>
            </a:r>
            <a:r>
              <a:rPr lang="en-US" sz="2000" dirty="0">
                <a:latin typeface="Arial"/>
                <a:cs typeface="Arial"/>
              </a:rPr>
              <a:t> </a:t>
            </a:r>
            <a:r>
              <a:rPr lang="en-US" sz="2000" dirty="0" err="1">
                <a:latin typeface="Arial"/>
                <a:cs typeface="Arial"/>
              </a:rPr>
              <a:t>ra</a:t>
            </a:r>
            <a:r>
              <a:rPr lang="en-US" sz="2000" dirty="0">
                <a:latin typeface="Arial"/>
                <a:cs typeface="Arial"/>
              </a:rPr>
              <a:t> </a:t>
            </a:r>
            <a:r>
              <a:rPr lang="en-US" sz="2000" dirty="0" err="1">
                <a:latin typeface="Arial"/>
                <a:cs typeface="Arial"/>
              </a:rPr>
              <a:t>được</a:t>
            </a:r>
            <a:r>
              <a:rPr lang="en-US" sz="2000" dirty="0">
                <a:latin typeface="Arial"/>
                <a:cs typeface="Arial"/>
              </a:rPr>
              <a:t> </a:t>
            </a:r>
            <a:r>
              <a:rPr lang="en-US" sz="2000" dirty="0" err="1">
                <a:latin typeface="Arial"/>
                <a:cs typeface="Arial"/>
              </a:rPr>
              <a:t>đáp</a:t>
            </a:r>
            <a:r>
              <a:rPr lang="en-US" sz="2000" dirty="0">
                <a:latin typeface="Arial"/>
                <a:cs typeface="Arial"/>
              </a:rPr>
              <a:t> </a:t>
            </a:r>
            <a:r>
              <a:rPr lang="en-US" sz="2000" dirty="0" err="1">
                <a:latin typeface="Arial"/>
                <a:cs typeface="Arial"/>
              </a:rPr>
              <a:t>án</a:t>
            </a:r>
            <a:r>
              <a:rPr lang="en-US" sz="2000" dirty="0">
                <a:latin typeface="Arial"/>
                <a:cs typeface="Arial"/>
              </a:rPr>
              <a:t> </a:t>
            </a:r>
            <a:r>
              <a:rPr lang="en-US" sz="2000" dirty="0" err="1">
                <a:latin typeface="Arial"/>
                <a:cs typeface="Arial"/>
              </a:rPr>
              <a:t>chính</a:t>
            </a:r>
            <a:r>
              <a:rPr lang="en-US" sz="2000" dirty="0">
                <a:latin typeface="Arial"/>
                <a:cs typeface="Arial"/>
              </a:rPr>
              <a:t> </a:t>
            </a:r>
            <a:r>
              <a:rPr lang="en-US" sz="2000" dirty="0" err="1">
                <a:latin typeface="Arial"/>
                <a:cs typeface="Arial"/>
              </a:rPr>
              <a:t>xác</a:t>
            </a:r>
            <a:r>
              <a:rPr lang="en-US" sz="2000" dirty="0">
                <a:latin typeface="Arial"/>
                <a:cs typeface="Arial"/>
              </a:rPr>
              <a:t> </a:t>
            </a:r>
            <a:r>
              <a:rPr lang="en-US" sz="2000" dirty="0" err="1">
                <a:latin typeface="Arial"/>
                <a:cs typeface="Arial"/>
              </a:rPr>
              <a:t>là</a:t>
            </a:r>
            <a:r>
              <a:rPr lang="en-US" sz="2000" dirty="0">
                <a:latin typeface="Arial"/>
                <a:cs typeface="Arial"/>
              </a:rPr>
              <a:t> </a:t>
            </a:r>
            <a:r>
              <a:rPr lang="en-US" sz="2000" dirty="0" err="1">
                <a:latin typeface="Arial"/>
                <a:cs typeface="Arial"/>
              </a:rPr>
              <a:t>macbook</a:t>
            </a:r>
            <a:endParaRPr lang="en-US" sz="2000" dirty="0">
              <a:latin typeface="Arial"/>
              <a:cs typeface="Arial"/>
            </a:endParaRPr>
          </a:p>
        </p:txBody>
      </p:sp>
      <p:grpSp>
        <p:nvGrpSpPr>
          <p:cNvPr id="64" name="Group 63">
            <a:extLst>
              <a:ext uri="{FF2B5EF4-FFF2-40B4-BE49-F238E27FC236}">
                <a16:creationId xmlns:a16="http://schemas.microsoft.com/office/drawing/2014/main" xmlns="" id="{6AD0D387-1584-4477-B5F8-52B50D4F220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5" name="Rectangle 5">
              <a:extLst>
                <a:ext uri="{FF2B5EF4-FFF2-40B4-BE49-F238E27FC236}">
                  <a16:creationId xmlns:a16="http://schemas.microsoft.com/office/drawing/2014/main" xmlns="" id="{22C90122-8CF0-4164-B596-168DE41D39A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6" name="Freeform 6">
              <a:extLst>
                <a:ext uri="{FF2B5EF4-FFF2-40B4-BE49-F238E27FC236}">
                  <a16:creationId xmlns:a16="http://schemas.microsoft.com/office/drawing/2014/main" xmlns="" id="{E74D534E-37A6-4D27-9C47-0B2F052783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7">
              <a:extLst>
                <a:ext uri="{FF2B5EF4-FFF2-40B4-BE49-F238E27FC236}">
                  <a16:creationId xmlns:a16="http://schemas.microsoft.com/office/drawing/2014/main" xmlns="" id="{1C1C156E-D2E0-468A-9B19-79521D69BF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8">
              <a:extLst>
                <a:ext uri="{FF2B5EF4-FFF2-40B4-BE49-F238E27FC236}">
                  <a16:creationId xmlns:a16="http://schemas.microsoft.com/office/drawing/2014/main" xmlns="" id="{14C97F11-4F6C-4DFF-89BC-3AEA5B7FF7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9">
              <a:extLst>
                <a:ext uri="{FF2B5EF4-FFF2-40B4-BE49-F238E27FC236}">
                  <a16:creationId xmlns:a16="http://schemas.microsoft.com/office/drawing/2014/main" xmlns="" id="{773C2106-77CE-42E1-839F-925EAEBB2F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0">
              <a:extLst>
                <a:ext uri="{FF2B5EF4-FFF2-40B4-BE49-F238E27FC236}">
                  <a16:creationId xmlns:a16="http://schemas.microsoft.com/office/drawing/2014/main" xmlns="" id="{E2807D33-BD1F-4B09-8D93-63C06DB3C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1">
              <a:extLst>
                <a:ext uri="{FF2B5EF4-FFF2-40B4-BE49-F238E27FC236}">
                  <a16:creationId xmlns:a16="http://schemas.microsoft.com/office/drawing/2014/main" xmlns="" id="{84BDF3E8-157B-47D1-AF8E-FE1EFF0612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2">
              <a:extLst>
                <a:ext uri="{FF2B5EF4-FFF2-40B4-BE49-F238E27FC236}">
                  <a16:creationId xmlns:a16="http://schemas.microsoft.com/office/drawing/2014/main" xmlns="" id="{68B482B5-E0FD-406A-99B2-297DF333546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3">
              <a:extLst>
                <a:ext uri="{FF2B5EF4-FFF2-40B4-BE49-F238E27FC236}">
                  <a16:creationId xmlns:a16="http://schemas.microsoft.com/office/drawing/2014/main" xmlns="" id="{B8750F30-12E8-410B-8709-78F1EF3BBE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4">
              <a:extLst>
                <a:ext uri="{FF2B5EF4-FFF2-40B4-BE49-F238E27FC236}">
                  <a16:creationId xmlns:a16="http://schemas.microsoft.com/office/drawing/2014/main" xmlns="" id="{DB2D030A-4700-4CC4-A971-F119F8372C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5">
              <a:extLst>
                <a:ext uri="{FF2B5EF4-FFF2-40B4-BE49-F238E27FC236}">
                  <a16:creationId xmlns:a16="http://schemas.microsoft.com/office/drawing/2014/main" xmlns="" id="{B4E516DB-F66E-4E88-8CAA-67153F5618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Line 16">
              <a:extLst>
                <a:ext uri="{FF2B5EF4-FFF2-40B4-BE49-F238E27FC236}">
                  <a16:creationId xmlns:a16="http://schemas.microsoft.com/office/drawing/2014/main" xmlns="" id="{DF749FDD-DD56-4DC9-A379-77E1106981D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7" name="Freeform 17">
              <a:extLst>
                <a:ext uri="{FF2B5EF4-FFF2-40B4-BE49-F238E27FC236}">
                  <a16:creationId xmlns:a16="http://schemas.microsoft.com/office/drawing/2014/main" xmlns="" id="{6AD95087-E0AF-45D3-B824-EFFCBBEC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8">
              <a:extLst>
                <a:ext uri="{FF2B5EF4-FFF2-40B4-BE49-F238E27FC236}">
                  <a16:creationId xmlns:a16="http://schemas.microsoft.com/office/drawing/2014/main" xmlns="" id="{2D21010F-3DE2-4881-B9D5-3415C4E05D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9">
              <a:extLst>
                <a:ext uri="{FF2B5EF4-FFF2-40B4-BE49-F238E27FC236}">
                  <a16:creationId xmlns:a16="http://schemas.microsoft.com/office/drawing/2014/main" xmlns="" id="{2AFDF4BC-8E99-4A2C-9EF2-4B98A05C2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0">
              <a:extLst>
                <a:ext uri="{FF2B5EF4-FFF2-40B4-BE49-F238E27FC236}">
                  <a16:creationId xmlns:a16="http://schemas.microsoft.com/office/drawing/2014/main" xmlns="" id="{BB8EAEE8-22EA-4103-A02E-5043474C4BE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Rectangle 21">
              <a:extLst>
                <a:ext uri="{FF2B5EF4-FFF2-40B4-BE49-F238E27FC236}">
                  <a16:creationId xmlns:a16="http://schemas.microsoft.com/office/drawing/2014/main" xmlns="" id="{7148ABD2-E447-429F-B97E-86494051C10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2" name="Freeform 22">
              <a:extLst>
                <a:ext uri="{FF2B5EF4-FFF2-40B4-BE49-F238E27FC236}">
                  <a16:creationId xmlns:a16="http://schemas.microsoft.com/office/drawing/2014/main" xmlns="" id="{99900F4A-F8CA-456E-9FA0-34572621C0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3">
              <a:extLst>
                <a:ext uri="{FF2B5EF4-FFF2-40B4-BE49-F238E27FC236}">
                  <a16:creationId xmlns:a16="http://schemas.microsoft.com/office/drawing/2014/main" xmlns="" id="{DF5CD0A9-E49B-4968-886B-41C1A66D232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4">
              <a:extLst>
                <a:ext uri="{FF2B5EF4-FFF2-40B4-BE49-F238E27FC236}">
                  <a16:creationId xmlns:a16="http://schemas.microsoft.com/office/drawing/2014/main" xmlns="" id="{7E462582-7383-4272-A323-85C9D137C4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5">
              <a:extLst>
                <a:ext uri="{FF2B5EF4-FFF2-40B4-BE49-F238E27FC236}">
                  <a16:creationId xmlns:a16="http://schemas.microsoft.com/office/drawing/2014/main" xmlns="" id="{CB472F67-7C37-4D80-B346-DE30D44B55A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6">
              <a:extLst>
                <a:ext uri="{FF2B5EF4-FFF2-40B4-BE49-F238E27FC236}">
                  <a16:creationId xmlns:a16="http://schemas.microsoft.com/office/drawing/2014/main" xmlns="" id="{19A8AE83-358F-4D4E-91C7-F09E35097A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7">
              <a:extLst>
                <a:ext uri="{FF2B5EF4-FFF2-40B4-BE49-F238E27FC236}">
                  <a16:creationId xmlns:a16="http://schemas.microsoft.com/office/drawing/2014/main" xmlns="" id="{C4B79436-9285-45DE-A9FB-B3DD750738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8">
              <a:extLst>
                <a:ext uri="{FF2B5EF4-FFF2-40B4-BE49-F238E27FC236}">
                  <a16:creationId xmlns:a16="http://schemas.microsoft.com/office/drawing/2014/main" xmlns="" id="{B0BF8BF3-C90A-483A-B61E-13D2C41FBA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9">
              <a:extLst>
                <a:ext uri="{FF2B5EF4-FFF2-40B4-BE49-F238E27FC236}">
                  <a16:creationId xmlns:a16="http://schemas.microsoft.com/office/drawing/2014/main" xmlns="" id="{31011274-F329-444B-9B06-69DD2EC4490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0">
              <a:extLst>
                <a:ext uri="{FF2B5EF4-FFF2-40B4-BE49-F238E27FC236}">
                  <a16:creationId xmlns:a16="http://schemas.microsoft.com/office/drawing/2014/main" xmlns="" id="{DB8B1D39-5B9A-4B4E-849B-A5821A2460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31">
              <a:extLst>
                <a:ext uri="{FF2B5EF4-FFF2-40B4-BE49-F238E27FC236}">
                  <a16:creationId xmlns:a16="http://schemas.microsoft.com/office/drawing/2014/main" xmlns="" id="{336ECD63-75C2-4A32-A31B-30BB3097240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37" name="Picture 36" descr="https://f7.photo.talk.zdn.vn/8544538171529296200/6a609e3af4e437ba6ef5.jpg"/>
          <p:cNvPicPr/>
          <p:nvPr/>
        </p:nvPicPr>
        <p:blipFill>
          <a:blip r:embed="rId3">
            <a:extLst>
              <a:ext uri="{28A0092B-C50C-407E-A947-70E740481C1C}">
                <a14:useLocalDpi xmlns:a14="http://schemas.microsoft.com/office/drawing/2010/main" val="0"/>
              </a:ext>
            </a:extLst>
          </a:blip>
          <a:srcRect/>
          <a:stretch>
            <a:fillRect/>
          </a:stretch>
        </p:blipFill>
        <p:spPr bwMode="auto">
          <a:xfrm>
            <a:off x="4136584" y="863282"/>
            <a:ext cx="8024510" cy="5467668"/>
          </a:xfrm>
          <a:prstGeom prst="rect">
            <a:avLst/>
          </a:prstGeom>
          <a:noFill/>
          <a:ln>
            <a:noFill/>
          </a:ln>
        </p:spPr>
      </p:pic>
    </p:spTree>
    <p:extLst>
      <p:ext uri="{BB962C8B-B14F-4D97-AF65-F5344CB8AC3E}">
        <p14:creationId xmlns:p14="http://schemas.microsoft.com/office/powerpoint/2010/main" val="4142570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6697F791-5FFA-4164-899F-EB52EA72B0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xmlns="" id="{4E28A1A9-FB81-4816-AAEA-C3B43094695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xmlns="" id="{B773AB25-A422-41AA-9737-5E04C1966D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xmlns="" id="{AF0552B8-DE8C-40DF-B29F-1728E6A1061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 name="Chỗ dành sẵn cho Nội dung 2">
            <a:extLst>
              <a:ext uri="{FF2B5EF4-FFF2-40B4-BE49-F238E27FC236}">
                <a16:creationId xmlns:a16="http://schemas.microsoft.com/office/drawing/2014/main" xmlns="" id="{16E4E81C-7008-5AB1-F4A6-0CE615066F4B}"/>
              </a:ext>
            </a:extLst>
          </p:cNvPr>
          <p:cNvSpPr>
            <a:spLocks noGrp="1"/>
          </p:cNvSpPr>
          <p:nvPr>
            <p:ph idx="1"/>
          </p:nvPr>
        </p:nvSpPr>
        <p:spPr>
          <a:xfrm>
            <a:off x="542696" y="739865"/>
            <a:ext cx="3322518" cy="5466924"/>
          </a:xfrm>
        </p:spPr>
        <p:txBody>
          <a:bodyPr vert="horz" lIns="91440" tIns="45720" rIns="91440" bIns="45720" rtlCol="0" anchor="t">
            <a:noAutofit/>
          </a:bodyPr>
          <a:lstStyle/>
          <a:p>
            <a:r>
              <a:rPr lang="vi-VN" b="1" dirty="0">
                <a:latin typeface="Arial"/>
                <a:cs typeface="Arial"/>
              </a:rPr>
              <a:t>Cổng đầu vào</a:t>
            </a:r>
            <a:r>
              <a:rPr lang="vi-VN" dirty="0">
                <a:latin typeface="Arial"/>
                <a:cs typeface="Arial"/>
              </a:rPr>
              <a:t> </a:t>
            </a:r>
            <a:r>
              <a:rPr lang="vi-VN" dirty="0">
                <a:latin typeface="Arial"/>
                <a:ea typeface="+mn-lt"/>
                <a:cs typeface="Arial"/>
              </a:rPr>
              <a:t>quyết định những thông tin nào sẽ được lưu vào bộ nhớ dài hạn, nó xem xét dựa trên thông tin đầu vào hiện tại và bộ nhớ ngắn hạn từ bước thời gian trước đó</a:t>
            </a:r>
            <a:r>
              <a:rPr lang="vi-VN" sz="2000" dirty="0">
                <a:latin typeface="Arial"/>
                <a:ea typeface="+mn-lt"/>
                <a:cs typeface="Arial"/>
              </a:rPr>
              <a:t>.</a:t>
            </a:r>
            <a:endParaRPr lang="vi-VN" sz="2000" dirty="0">
              <a:latin typeface="Arial"/>
              <a:cs typeface="Arial"/>
            </a:endParaRPr>
          </a:p>
          <a:p>
            <a:endParaRPr lang="vi-VN" sz="1400" dirty="0">
              <a:solidFill>
                <a:srgbClr val="FFFFFF"/>
              </a:solidFill>
              <a:latin typeface="Arial"/>
              <a:cs typeface="Arial"/>
            </a:endParaRPr>
          </a:p>
          <a:p>
            <a:endParaRPr lang="vi-VN" sz="1400" dirty="0">
              <a:solidFill>
                <a:srgbClr val="FFFFFF"/>
              </a:solidFill>
              <a:latin typeface="Arial"/>
              <a:cs typeface="Arial"/>
            </a:endParaRPr>
          </a:p>
        </p:txBody>
      </p:sp>
      <p:grpSp>
        <p:nvGrpSpPr>
          <p:cNvPr id="17" name="Group 16">
            <a:extLst>
              <a:ext uri="{FF2B5EF4-FFF2-40B4-BE49-F238E27FC236}">
                <a16:creationId xmlns:a16="http://schemas.microsoft.com/office/drawing/2014/main" xmlns="" id="{6AD0D387-1584-4477-B5F8-52B50D4F220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18" name="Rectangle 5">
              <a:extLst>
                <a:ext uri="{FF2B5EF4-FFF2-40B4-BE49-F238E27FC236}">
                  <a16:creationId xmlns:a16="http://schemas.microsoft.com/office/drawing/2014/main" xmlns="" id="{22C90122-8CF0-4164-B596-168DE41D39A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6">
              <a:extLst>
                <a:ext uri="{FF2B5EF4-FFF2-40B4-BE49-F238E27FC236}">
                  <a16:creationId xmlns:a16="http://schemas.microsoft.com/office/drawing/2014/main" xmlns="" id="{E74D534E-37A6-4D27-9C47-0B2F052783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7">
              <a:extLst>
                <a:ext uri="{FF2B5EF4-FFF2-40B4-BE49-F238E27FC236}">
                  <a16:creationId xmlns:a16="http://schemas.microsoft.com/office/drawing/2014/main" xmlns="" id="{1C1C156E-D2E0-468A-9B19-79521D69BF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8">
              <a:extLst>
                <a:ext uri="{FF2B5EF4-FFF2-40B4-BE49-F238E27FC236}">
                  <a16:creationId xmlns:a16="http://schemas.microsoft.com/office/drawing/2014/main" xmlns="" id="{14C97F11-4F6C-4DFF-89BC-3AEA5B7FF7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9">
              <a:extLst>
                <a:ext uri="{FF2B5EF4-FFF2-40B4-BE49-F238E27FC236}">
                  <a16:creationId xmlns:a16="http://schemas.microsoft.com/office/drawing/2014/main" xmlns="" id="{773C2106-77CE-42E1-839F-925EAEBB2F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0">
              <a:extLst>
                <a:ext uri="{FF2B5EF4-FFF2-40B4-BE49-F238E27FC236}">
                  <a16:creationId xmlns:a16="http://schemas.microsoft.com/office/drawing/2014/main" xmlns="" id="{E2807D33-BD1F-4B09-8D93-63C06DB3C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1">
              <a:extLst>
                <a:ext uri="{FF2B5EF4-FFF2-40B4-BE49-F238E27FC236}">
                  <a16:creationId xmlns:a16="http://schemas.microsoft.com/office/drawing/2014/main" xmlns="" id="{84BDF3E8-157B-47D1-AF8E-FE1EFF0612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2">
              <a:extLst>
                <a:ext uri="{FF2B5EF4-FFF2-40B4-BE49-F238E27FC236}">
                  <a16:creationId xmlns:a16="http://schemas.microsoft.com/office/drawing/2014/main" xmlns="" id="{68B482B5-E0FD-406A-99B2-297DF333546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3">
              <a:extLst>
                <a:ext uri="{FF2B5EF4-FFF2-40B4-BE49-F238E27FC236}">
                  <a16:creationId xmlns:a16="http://schemas.microsoft.com/office/drawing/2014/main" xmlns="" id="{B8750F30-12E8-410B-8709-78F1EF3BBE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4">
              <a:extLst>
                <a:ext uri="{FF2B5EF4-FFF2-40B4-BE49-F238E27FC236}">
                  <a16:creationId xmlns:a16="http://schemas.microsoft.com/office/drawing/2014/main" xmlns="" id="{DB2D030A-4700-4CC4-A971-F119F8372C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5">
              <a:extLst>
                <a:ext uri="{FF2B5EF4-FFF2-40B4-BE49-F238E27FC236}">
                  <a16:creationId xmlns:a16="http://schemas.microsoft.com/office/drawing/2014/main" xmlns="" id="{B4E516DB-F66E-4E88-8CAA-67153F5618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Line 16">
              <a:extLst>
                <a:ext uri="{FF2B5EF4-FFF2-40B4-BE49-F238E27FC236}">
                  <a16:creationId xmlns:a16="http://schemas.microsoft.com/office/drawing/2014/main" xmlns="" id="{DF749FDD-DD56-4DC9-A379-77E1106981D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0" name="Freeform 17">
              <a:extLst>
                <a:ext uri="{FF2B5EF4-FFF2-40B4-BE49-F238E27FC236}">
                  <a16:creationId xmlns:a16="http://schemas.microsoft.com/office/drawing/2014/main" xmlns="" id="{6AD95087-E0AF-45D3-B824-EFFCBBEC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8">
              <a:extLst>
                <a:ext uri="{FF2B5EF4-FFF2-40B4-BE49-F238E27FC236}">
                  <a16:creationId xmlns:a16="http://schemas.microsoft.com/office/drawing/2014/main" xmlns="" id="{2D21010F-3DE2-4881-B9D5-3415C4E05D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9">
              <a:extLst>
                <a:ext uri="{FF2B5EF4-FFF2-40B4-BE49-F238E27FC236}">
                  <a16:creationId xmlns:a16="http://schemas.microsoft.com/office/drawing/2014/main" xmlns="" id="{2AFDF4BC-8E99-4A2C-9EF2-4B98A05C2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0">
              <a:extLst>
                <a:ext uri="{FF2B5EF4-FFF2-40B4-BE49-F238E27FC236}">
                  <a16:creationId xmlns:a16="http://schemas.microsoft.com/office/drawing/2014/main" xmlns="" id="{BB8EAEE8-22EA-4103-A02E-5043474C4BE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Rectangle 21">
              <a:extLst>
                <a:ext uri="{FF2B5EF4-FFF2-40B4-BE49-F238E27FC236}">
                  <a16:creationId xmlns:a16="http://schemas.microsoft.com/office/drawing/2014/main" xmlns="" id="{7148ABD2-E447-429F-B97E-86494051C10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5" name="Freeform 22">
              <a:extLst>
                <a:ext uri="{FF2B5EF4-FFF2-40B4-BE49-F238E27FC236}">
                  <a16:creationId xmlns:a16="http://schemas.microsoft.com/office/drawing/2014/main" xmlns="" id="{99900F4A-F8CA-456E-9FA0-34572621C0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3">
              <a:extLst>
                <a:ext uri="{FF2B5EF4-FFF2-40B4-BE49-F238E27FC236}">
                  <a16:creationId xmlns:a16="http://schemas.microsoft.com/office/drawing/2014/main" xmlns="" id="{DF5CD0A9-E49B-4968-886B-41C1A66D232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4">
              <a:extLst>
                <a:ext uri="{FF2B5EF4-FFF2-40B4-BE49-F238E27FC236}">
                  <a16:creationId xmlns:a16="http://schemas.microsoft.com/office/drawing/2014/main" xmlns="" id="{7E462582-7383-4272-A323-85C9D137C4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5">
              <a:extLst>
                <a:ext uri="{FF2B5EF4-FFF2-40B4-BE49-F238E27FC236}">
                  <a16:creationId xmlns:a16="http://schemas.microsoft.com/office/drawing/2014/main" xmlns="" id="{CB472F67-7C37-4D80-B346-DE30D44B55A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6">
              <a:extLst>
                <a:ext uri="{FF2B5EF4-FFF2-40B4-BE49-F238E27FC236}">
                  <a16:creationId xmlns:a16="http://schemas.microsoft.com/office/drawing/2014/main" xmlns="" id="{19A8AE83-358F-4D4E-91C7-F09E35097A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7">
              <a:extLst>
                <a:ext uri="{FF2B5EF4-FFF2-40B4-BE49-F238E27FC236}">
                  <a16:creationId xmlns:a16="http://schemas.microsoft.com/office/drawing/2014/main" xmlns="" id="{C4B79436-9285-45DE-A9FB-B3DD750738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8">
              <a:extLst>
                <a:ext uri="{FF2B5EF4-FFF2-40B4-BE49-F238E27FC236}">
                  <a16:creationId xmlns:a16="http://schemas.microsoft.com/office/drawing/2014/main" xmlns="" id="{B0BF8BF3-C90A-483A-B61E-13D2C41FBA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9">
              <a:extLst>
                <a:ext uri="{FF2B5EF4-FFF2-40B4-BE49-F238E27FC236}">
                  <a16:creationId xmlns:a16="http://schemas.microsoft.com/office/drawing/2014/main" xmlns="" id="{31011274-F329-444B-9B06-69DD2EC4490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0">
              <a:extLst>
                <a:ext uri="{FF2B5EF4-FFF2-40B4-BE49-F238E27FC236}">
                  <a16:creationId xmlns:a16="http://schemas.microsoft.com/office/drawing/2014/main" xmlns="" id="{DB8B1D39-5B9A-4B4E-849B-A5821A2460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1">
              <a:extLst>
                <a:ext uri="{FF2B5EF4-FFF2-40B4-BE49-F238E27FC236}">
                  <a16:creationId xmlns:a16="http://schemas.microsoft.com/office/drawing/2014/main" xmlns="" id="{336ECD63-75C2-4A32-A31B-30BB3097240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Hình ảnh 4">
            <a:extLst>
              <a:ext uri="{FF2B5EF4-FFF2-40B4-BE49-F238E27FC236}">
                <a16:creationId xmlns:a16="http://schemas.microsoft.com/office/drawing/2014/main" xmlns="" id="{46CB9EF4-F5A2-DDC9-C4E2-85CEE9A307CF}"/>
              </a:ext>
            </a:extLst>
          </p:cNvPr>
          <p:cNvPicPr>
            <a:picLocks noChangeAspect="1"/>
          </p:cNvPicPr>
          <p:nvPr/>
        </p:nvPicPr>
        <p:blipFill>
          <a:blip r:embed="rId3"/>
          <a:stretch>
            <a:fillRect/>
          </a:stretch>
        </p:blipFill>
        <p:spPr>
          <a:xfrm>
            <a:off x="4366721" y="1801288"/>
            <a:ext cx="7447894" cy="3538467"/>
          </a:xfrm>
          <a:prstGeom prst="rect">
            <a:avLst/>
          </a:prstGeom>
        </p:spPr>
      </p:pic>
    </p:spTree>
    <p:extLst>
      <p:ext uri="{BB962C8B-B14F-4D97-AF65-F5344CB8AC3E}">
        <p14:creationId xmlns:p14="http://schemas.microsoft.com/office/powerpoint/2010/main" val="2060932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xmlns="" id="{C2E4E997-8672-4FFD-B8EC-9932A8E471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4" name="Picture 2">
            <a:extLst>
              <a:ext uri="{FF2B5EF4-FFF2-40B4-BE49-F238E27FC236}">
                <a16:creationId xmlns:a16="http://schemas.microsoft.com/office/drawing/2014/main" xmlns="" id="{FE6BA9E6-1D9E-4D30-B528-D49FA1342E4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xmlns="" id="{D0FE5858-6418-A4AC-2C69-B8D7F3629DE2}"/>
              </a:ext>
            </a:extLst>
          </p:cNvPr>
          <p:cNvSpPr>
            <a:spLocks noGrp="1"/>
          </p:cNvSpPr>
          <p:nvPr>
            <p:ph idx="1"/>
          </p:nvPr>
        </p:nvSpPr>
        <p:spPr>
          <a:xfrm>
            <a:off x="408167" y="581714"/>
            <a:ext cx="11144758" cy="2067235"/>
          </a:xfrm>
        </p:spPr>
        <p:txBody>
          <a:bodyPr vert="horz" lIns="91440" tIns="45720" rIns="91440" bIns="45720" rtlCol="0" anchor="t">
            <a:normAutofit/>
          </a:bodyPr>
          <a:lstStyle/>
          <a:p>
            <a:r>
              <a:rPr lang="en-US" sz="2000" b="1" err="1">
                <a:solidFill>
                  <a:schemeClr val="bg1"/>
                </a:solidFill>
                <a:latin typeface="Arial"/>
                <a:ea typeface="+mn-lt"/>
                <a:cs typeface="+mn-lt"/>
              </a:rPr>
              <a:t>Cổng</a:t>
            </a:r>
            <a:r>
              <a:rPr lang="en-US" sz="2000" b="1">
                <a:solidFill>
                  <a:schemeClr val="bg1"/>
                </a:solidFill>
                <a:latin typeface="Arial"/>
                <a:ea typeface="+mn-lt"/>
                <a:cs typeface="+mn-lt"/>
              </a:rPr>
              <a:t> </a:t>
            </a:r>
            <a:r>
              <a:rPr lang="en-US" sz="2000" b="1" err="1">
                <a:solidFill>
                  <a:schemeClr val="bg1"/>
                </a:solidFill>
                <a:latin typeface="Arial"/>
                <a:ea typeface="+mn-lt"/>
                <a:cs typeface="+mn-lt"/>
              </a:rPr>
              <a:t>quên</a:t>
            </a:r>
            <a:r>
              <a:rPr lang="en-US" sz="2000">
                <a:solidFill>
                  <a:schemeClr val="bg1"/>
                </a:solidFill>
                <a:latin typeface="Arial"/>
                <a:ea typeface="+mn-lt"/>
                <a:cs typeface="+mn-lt"/>
              </a:rPr>
              <a:t> </a:t>
            </a:r>
            <a:r>
              <a:rPr lang="en-US" sz="2000" err="1">
                <a:solidFill>
                  <a:schemeClr val="bg1"/>
                </a:solidFill>
                <a:latin typeface="Arial"/>
                <a:ea typeface="+mn-lt"/>
                <a:cs typeface="+mn-lt"/>
              </a:rPr>
              <a:t>chịu</a:t>
            </a:r>
            <a:r>
              <a:rPr lang="en-US" sz="2000">
                <a:solidFill>
                  <a:schemeClr val="bg1"/>
                </a:solidFill>
                <a:latin typeface="Arial"/>
                <a:ea typeface="+mn-lt"/>
                <a:cs typeface="+mn-lt"/>
              </a:rPr>
              <a:t> </a:t>
            </a:r>
            <a:r>
              <a:rPr lang="en-US" sz="2000" err="1">
                <a:solidFill>
                  <a:schemeClr val="bg1"/>
                </a:solidFill>
                <a:latin typeface="Arial"/>
                <a:ea typeface="+mn-lt"/>
                <a:cs typeface="+mn-lt"/>
              </a:rPr>
              <a:t>trách</a:t>
            </a:r>
            <a:r>
              <a:rPr lang="en-US" sz="2000">
                <a:solidFill>
                  <a:schemeClr val="bg1"/>
                </a:solidFill>
                <a:latin typeface="Arial"/>
                <a:ea typeface="+mn-lt"/>
                <a:cs typeface="+mn-lt"/>
              </a:rPr>
              <a:t> </a:t>
            </a:r>
            <a:r>
              <a:rPr lang="en-US" sz="2000" err="1">
                <a:solidFill>
                  <a:schemeClr val="bg1"/>
                </a:solidFill>
                <a:latin typeface="Arial"/>
                <a:ea typeface="+mn-lt"/>
                <a:cs typeface="+mn-lt"/>
              </a:rPr>
              <a:t>nhiệm</a:t>
            </a:r>
            <a:r>
              <a:rPr lang="en-US" sz="2000">
                <a:solidFill>
                  <a:schemeClr val="bg1"/>
                </a:solidFill>
                <a:latin typeface="Arial"/>
                <a:ea typeface="+mn-lt"/>
                <a:cs typeface="+mn-lt"/>
              </a:rPr>
              <a:t> </a:t>
            </a:r>
            <a:r>
              <a:rPr lang="en-US" sz="2000" err="1">
                <a:solidFill>
                  <a:schemeClr val="bg1"/>
                </a:solidFill>
                <a:latin typeface="Arial"/>
                <a:ea typeface="+mn-lt"/>
                <a:cs typeface="+mn-lt"/>
              </a:rPr>
              <a:t>những</a:t>
            </a:r>
            <a:r>
              <a:rPr lang="en-US" sz="2000">
                <a:solidFill>
                  <a:schemeClr val="bg1"/>
                </a:solidFill>
                <a:latin typeface="Arial"/>
                <a:ea typeface="+mn-lt"/>
                <a:cs typeface="+mn-lt"/>
              </a:rPr>
              <a:t> </a:t>
            </a:r>
            <a:r>
              <a:rPr lang="en-US" sz="2000" err="1">
                <a:solidFill>
                  <a:schemeClr val="bg1"/>
                </a:solidFill>
                <a:latin typeface="Arial"/>
                <a:ea typeface="+mn-lt"/>
                <a:cs typeface="+mn-lt"/>
              </a:rPr>
              <a:t>thông</a:t>
            </a:r>
            <a:r>
              <a:rPr lang="en-US" sz="2000">
                <a:solidFill>
                  <a:schemeClr val="bg1"/>
                </a:solidFill>
                <a:latin typeface="Arial"/>
                <a:ea typeface="+mn-lt"/>
                <a:cs typeface="+mn-lt"/>
              </a:rPr>
              <a:t> tin </a:t>
            </a:r>
            <a:r>
              <a:rPr lang="en-US" sz="2000" err="1">
                <a:solidFill>
                  <a:schemeClr val="bg1"/>
                </a:solidFill>
                <a:latin typeface="Arial"/>
                <a:ea typeface="+mn-lt"/>
                <a:cs typeface="+mn-lt"/>
              </a:rPr>
              <a:t>nào</a:t>
            </a:r>
            <a:r>
              <a:rPr lang="en-US" sz="2000">
                <a:solidFill>
                  <a:schemeClr val="bg1"/>
                </a:solidFill>
                <a:latin typeface="Arial"/>
                <a:ea typeface="+mn-lt"/>
                <a:cs typeface="+mn-lt"/>
              </a:rPr>
              <a:t> </a:t>
            </a:r>
            <a:r>
              <a:rPr lang="en-US" sz="2000" err="1">
                <a:solidFill>
                  <a:schemeClr val="bg1"/>
                </a:solidFill>
                <a:latin typeface="Arial"/>
                <a:ea typeface="+mn-lt"/>
                <a:cs typeface="+mn-lt"/>
              </a:rPr>
              <a:t>sẽ</a:t>
            </a:r>
            <a:r>
              <a:rPr lang="en-US" sz="2000">
                <a:solidFill>
                  <a:schemeClr val="bg1"/>
                </a:solidFill>
                <a:latin typeface="Arial"/>
                <a:ea typeface="+mn-lt"/>
                <a:cs typeface="+mn-lt"/>
              </a:rPr>
              <a:t> </a:t>
            </a:r>
            <a:r>
              <a:rPr lang="en-US" sz="2000" err="1">
                <a:solidFill>
                  <a:schemeClr val="bg1"/>
                </a:solidFill>
                <a:latin typeface="Arial"/>
                <a:ea typeface="+mn-lt"/>
                <a:cs typeface="+mn-lt"/>
              </a:rPr>
              <a:t>được</a:t>
            </a:r>
            <a:r>
              <a:rPr lang="en-US" sz="2000">
                <a:solidFill>
                  <a:schemeClr val="bg1"/>
                </a:solidFill>
                <a:latin typeface="Arial"/>
                <a:ea typeface="+mn-lt"/>
                <a:cs typeface="+mn-lt"/>
              </a:rPr>
              <a:t> </a:t>
            </a:r>
            <a:r>
              <a:rPr lang="en-US" sz="2000" err="1">
                <a:solidFill>
                  <a:schemeClr val="bg1"/>
                </a:solidFill>
                <a:latin typeface="Arial"/>
                <a:ea typeface="+mn-lt"/>
                <a:cs typeface="+mn-lt"/>
              </a:rPr>
              <a:t>lưu</a:t>
            </a:r>
            <a:r>
              <a:rPr lang="en-US" sz="2000">
                <a:solidFill>
                  <a:schemeClr val="bg1"/>
                </a:solidFill>
                <a:latin typeface="Arial"/>
                <a:ea typeface="+mn-lt"/>
                <a:cs typeface="+mn-lt"/>
              </a:rPr>
              <a:t> </a:t>
            </a:r>
            <a:r>
              <a:rPr lang="en-US" sz="2000" err="1">
                <a:solidFill>
                  <a:schemeClr val="bg1"/>
                </a:solidFill>
                <a:latin typeface="Arial"/>
                <a:ea typeface="+mn-lt"/>
                <a:cs typeface="+mn-lt"/>
              </a:rPr>
              <a:t>lại</a:t>
            </a:r>
            <a:r>
              <a:rPr lang="en-US" sz="2000">
                <a:solidFill>
                  <a:schemeClr val="bg1"/>
                </a:solidFill>
                <a:latin typeface="Arial"/>
                <a:ea typeface="+mn-lt"/>
                <a:cs typeface="+mn-lt"/>
              </a:rPr>
              <a:t> </a:t>
            </a:r>
            <a:r>
              <a:rPr lang="en-US" sz="2000" err="1">
                <a:solidFill>
                  <a:schemeClr val="bg1"/>
                </a:solidFill>
                <a:latin typeface="Arial"/>
                <a:ea typeface="+mn-lt"/>
                <a:cs typeface="+mn-lt"/>
              </a:rPr>
              <a:t>vào</a:t>
            </a:r>
            <a:r>
              <a:rPr lang="en-US" sz="2000">
                <a:solidFill>
                  <a:schemeClr val="bg1"/>
                </a:solidFill>
                <a:latin typeface="Arial"/>
                <a:ea typeface="+mn-lt"/>
                <a:cs typeface="+mn-lt"/>
              </a:rPr>
              <a:t> </a:t>
            </a:r>
            <a:r>
              <a:rPr lang="en-US" sz="2000" err="1">
                <a:solidFill>
                  <a:schemeClr val="bg1"/>
                </a:solidFill>
                <a:latin typeface="Arial"/>
                <a:ea typeface="+mn-lt"/>
                <a:cs typeface="+mn-lt"/>
              </a:rPr>
              <a:t>bộ</a:t>
            </a:r>
            <a:r>
              <a:rPr lang="en-US" sz="2000">
                <a:solidFill>
                  <a:schemeClr val="bg1"/>
                </a:solidFill>
                <a:latin typeface="Arial"/>
                <a:ea typeface="+mn-lt"/>
                <a:cs typeface="+mn-lt"/>
              </a:rPr>
              <a:t> </a:t>
            </a:r>
            <a:r>
              <a:rPr lang="en-US" sz="2000" err="1">
                <a:solidFill>
                  <a:schemeClr val="bg1"/>
                </a:solidFill>
                <a:latin typeface="Arial"/>
                <a:ea typeface="+mn-lt"/>
                <a:cs typeface="+mn-lt"/>
              </a:rPr>
              <a:t>nhớ</a:t>
            </a:r>
            <a:r>
              <a:rPr lang="en-US" sz="2000">
                <a:solidFill>
                  <a:schemeClr val="bg1"/>
                </a:solidFill>
                <a:latin typeface="Arial"/>
                <a:ea typeface="+mn-lt"/>
                <a:cs typeface="+mn-lt"/>
              </a:rPr>
              <a:t> </a:t>
            </a:r>
            <a:r>
              <a:rPr lang="en-US" sz="2000" err="1">
                <a:solidFill>
                  <a:schemeClr val="bg1"/>
                </a:solidFill>
                <a:latin typeface="Arial"/>
                <a:ea typeface="+mn-lt"/>
                <a:cs typeface="+mn-lt"/>
              </a:rPr>
              <a:t>dài</a:t>
            </a:r>
            <a:r>
              <a:rPr lang="en-US" sz="2000">
                <a:solidFill>
                  <a:schemeClr val="bg1"/>
                </a:solidFill>
                <a:latin typeface="Arial"/>
                <a:ea typeface="+mn-lt"/>
                <a:cs typeface="+mn-lt"/>
              </a:rPr>
              <a:t> </a:t>
            </a:r>
            <a:r>
              <a:rPr lang="en-US" sz="2000" err="1">
                <a:solidFill>
                  <a:schemeClr val="bg1"/>
                </a:solidFill>
                <a:latin typeface="Arial"/>
                <a:ea typeface="+mn-lt"/>
                <a:cs typeface="+mn-lt"/>
              </a:rPr>
              <a:t>hạn</a:t>
            </a:r>
            <a:r>
              <a:rPr lang="en-US" sz="2000">
                <a:solidFill>
                  <a:schemeClr val="bg1"/>
                </a:solidFill>
                <a:latin typeface="Arial"/>
                <a:ea typeface="+mn-lt"/>
                <a:cs typeface="+mn-lt"/>
              </a:rPr>
              <a:t>, </a:t>
            </a:r>
            <a:r>
              <a:rPr lang="en-US" sz="2000" err="1">
                <a:solidFill>
                  <a:schemeClr val="bg1"/>
                </a:solidFill>
                <a:latin typeface="Arial"/>
                <a:ea typeface="+mn-lt"/>
                <a:cs typeface="+mn-lt"/>
              </a:rPr>
              <a:t>điều</a:t>
            </a:r>
            <a:r>
              <a:rPr lang="en-US" sz="2000">
                <a:solidFill>
                  <a:schemeClr val="bg1"/>
                </a:solidFill>
                <a:latin typeface="Arial"/>
                <a:ea typeface="+mn-lt"/>
                <a:cs typeface="+mn-lt"/>
              </a:rPr>
              <a:t> </a:t>
            </a:r>
            <a:r>
              <a:rPr lang="en-US" sz="2000" err="1">
                <a:solidFill>
                  <a:schemeClr val="bg1"/>
                </a:solidFill>
                <a:latin typeface="Arial"/>
                <a:ea typeface="+mn-lt"/>
                <a:cs typeface="+mn-lt"/>
              </a:rPr>
              <a:t>này</a:t>
            </a:r>
            <a:r>
              <a:rPr lang="en-US" sz="2000">
                <a:solidFill>
                  <a:schemeClr val="bg1"/>
                </a:solidFill>
                <a:latin typeface="Arial"/>
                <a:ea typeface="+mn-lt"/>
                <a:cs typeface="+mn-lt"/>
              </a:rPr>
              <a:t> </a:t>
            </a:r>
            <a:r>
              <a:rPr lang="en-US" sz="2000" err="1">
                <a:solidFill>
                  <a:schemeClr val="bg1"/>
                </a:solidFill>
                <a:latin typeface="Arial"/>
                <a:ea typeface="+mn-lt"/>
                <a:cs typeface="+mn-lt"/>
              </a:rPr>
              <a:t>được</a:t>
            </a:r>
            <a:r>
              <a:rPr lang="en-US" sz="2000">
                <a:solidFill>
                  <a:schemeClr val="bg1"/>
                </a:solidFill>
                <a:latin typeface="Arial"/>
                <a:ea typeface="+mn-lt"/>
                <a:cs typeface="+mn-lt"/>
              </a:rPr>
              <a:t> </a:t>
            </a:r>
            <a:r>
              <a:rPr lang="en-US" sz="2000" err="1">
                <a:solidFill>
                  <a:schemeClr val="bg1"/>
                </a:solidFill>
                <a:latin typeface="Arial"/>
                <a:ea typeface="+mn-lt"/>
                <a:cs typeface="+mn-lt"/>
              </a:rPr>
              <a:t>thực</a:t>
            </a:r>
            <a:r>
              <a:rPr lang="en-US" sz="2000">
                <a:solidFill>
                  <a:schemeClr val="bg1"/>
                </a:solidFill>
                <a:latin typeface="Arial"/>
                <a:ea typeface="+mn-lt"/>
                <a:cs typeface="+mn-lt"/>
              </a:rPr>
              <a:t> </a:t>
            </a:r>
            <a:r>
              <a:rPr lang="en-US" sz="2000" err="1">
                <a:solidFill>
                  <a:schemeClr val="bg1"/>
                </a:solidFill>
                <a:latin typeface="Arial"/>
                <a:ea typeface="+mn-lt"/>
                <a:cs typeface="+mn-lt"/>
              </a:rPr>
              <a:t>hiện</a:t>
            </a:r>
            <a:r>
              <a:rPr lang="en-US" sz="2000">
                <a:solidFill>
                  <a:schemeClr val="bg1"/>
                </a:solidFill>
                <a:latin typeface="Arial"/>
                <a:ea typeface="+mn-lt"/>
                <a:cs typeface="+mn-lt"/>
              </a:rPr>
              <a:t> </a:t>
            </a:r>
            <a:r>
              <a:rPr lang="en-US" sz="2000" err="1">
                <a:solidFill>
                  <a:schemeClr val="bg1"/>
                </a:solidFill>
                <a:latin typeface="Arial"/>
                <a:ea typeface="+mn-lt"/>
                <a:cs typeface="+mn-lt"/>
              </a:rPr>
              <a:t>bằng</a:t>
            </a:r>
            <a:r>
              <a:rPr lang="en-US" sz="2000">
                <a:solidFill>
                  <a:schemeClr val="bg1"/>
                </a:solidFill>
                <a:latin typeface="Arial"/>
                <a:ea typeface="+mn-lt"/>
                <a:cs typeface="+mn-lt"/>
              </a:rPr>
              <a:t> </a:t>
            </a:r>
            <a:r>
              <a:rPr lang="en-US" sz="2000" err="1">
                <a:solidFill>
                  <a:schemeClr val="bg1"/>
                </a:solidFill>
                <a:latin typeface="Arial"/>
                <a:ea typeface="+mn-lt"/>
                <a:cs typeface="+mn-lt"/>
              </a:rPr>
              <a:t>cách</a:t>
            </a:r>
            <a:r>
              <a:rPr lang="en-US" sz="2000">
                <a:solidFill>
                  <a:schemeClr val="bg1"/>
                </a:solidFill>
                <a:latin typeface="Arial"/>
                <a:ea typeface="+mn-lt"/>
                <a:cs typeface="+mn-lt"/>
              </a:rPr>
              <a:t> </a:t>
            </a:r>
            <a:r>
              <a:rPr lang="en-US" sz="2000" err="1">
                <a:solidFill>
                  <a:schemeClr val="bg1"/>
                </a:solidFill>
                <a:latin typeface="Arial"/>
                <a:ea typeface="+mn-lt"/>
                <a:cs typeface="+mn-lt"/>
              </a:rPr>
              <a:t>nhân</a:t>
            </a:r>
            <a:r>
              <a:rPr lang="en-US" sz="2000">
                <a:solidFill>
                  <a:schemeClr val="bg1"/>
                </a:solidFill>
                <a:latin typeface="Arial"/>
                <a:ea typeface="+mn-lt"/>
                <a:cs typeface="+mn-lt"/>
              </a:rPr>
              <a:t> </a:t>
            </a:r>
            <a:r>
              <a:rPr lang="en-US" sz="2000" err="1">
                <a:solidFill>
                  <a:schemeClr val="bg1"/>
                </a:solidFill>
                <a:latin typeface="Arial"/>
                <a:ea typeface="+mn-lt"/>
                <a:cs typeface="+mn-lt"/>
              </a:rPr>
              <a:t>bộ</a:t>
            </a:r>
            <a:r>
              <a:rPr lang="en-US" sz="2000">
                <a:solidFill>
                  <a:schemeClr val="bg1"/>
                </a:solidFill>
                <a:latin typeface="Arial"/>
                <a:ea typeface="+mn-lt"/>
                <a:cs typeface="+mn-lt"/>
              </a:rPr>
              <a:t> </a:t>
            </a:r>
            <a:r>
              <a:rPr lang="en-US" sz="2000" err="1">
                <a:solidFill>
                  <a:schemeClr val="bg1"/>
                </a:solidFill>
                <a:latin typeface="Arial"/>
                <a:ea typeface="+mn-lt"/>
                <a:cs typeface="+mn-lt"/>
              </a:rPr>
              <a:t>nhớ</a:t>
            </a:r>
            <a:r>
              <a:rPr lang="en-US" sz="2000">
                <a:solidFill>
                  <a:schemeClr val="bg1"/>
                </a:solidFill>
                <a:latin typeface="Arial"/>
                <a:ea typeface="+mn-lt"/>
                <a:cs typeface="+mn-lt"/>
              </a:rPr>
              <a:t> </a:t>
            </a:r>
            <a:r>
              <a:rPr lang="en-US" sz="2000" err="1">
                <a:solidFill>
                  <a:schemeClr val="bg1"/>
                </a:solidFill>
                <a:latin typeface="Arial"/>
                <a:ea typeface="+mn-lt"/>
                <a:cs typeface="+mn-lt"/>
              </a:rPr>
              <a:t>dài</a:t>
            </a:r>
            <a:r>
              <a:rPr lang="en-US" sz="2000">
                <a:solidFill>
                  <a:schemeClr val="bg1"/>
                </a:solidFill>
                <a:latin typeface="Arial"/>
                <a:ea typeface="+mn-lt"/>
                <a:cs typeface="+mn-lt"/>
              </a:rPr>
              <a:t> </a:t>
            </a:r>
            <a:r>
              <a:rPr lang="en-US" sz="2000" err="1">
                <a:solidFill>
                  <a:schemeClr val="bg1"/>
                </a:solidFill>
                <a:latin typeface="Arial"/>
                <a:ea typeface="+mn-lt"/>
                <a:cs typeface="+mn-lt"/>
              </a:rPr>
              <a:t>hạn</a:t>
            </a:r>
            <a:r>
              <a:rPr lang="en-US" sz="2000">
                <a:solidFill>
                  <a:schemeClr val="bg1"/>
                </a:solidFill>
                <a:latin typeface="Arial"/>
                <a:ea typeface="+mn-lt"/>
                <a:cs typeface="+mn-lt"/>
              </a:rPr>
              <a:t> </a:t>
            </a:r>
            <a:r>
              <a:rPr lang="en-US" sz="2000" err="1">
                <a:solidFill>
                  <a:schemeClr val="bg1"/>
                </a:solidFill>
                <a:latin typeface="Arial"/>
                <a:ea typeface="+mn-lt"/>
                <a:cs typeface="+mn-lt"/>
              </a:rPr>
              <a:t>đến</a:t>
            </a:r>
            <a:r>
              <a:rPr lang="en-US" sz="2000">
                <a:solidFill>
                  <a:schemeClr val="bg1"/>
                </a:solidFill>
                <a:latin typeface="Arial"/>
                <a:ea typeface="+mn-lt"/>
                <a:cs typeface="+mn-lt"/>
              </a:rPr>
              <a:t> </a:t>
            </a:r>
            <a:r>
              <a:rPr lang="en-US" sz="2000" err="1">
                <a:solidFill>
                  <a:schemeClr val="bg1"/>
                </a:solidFill>
                <a:latin typeface="Arial"/>
                <a:ea typeface="+mn-lt"/>
                <a:cs typeface="+mn-lt"/>
              </a:rPr>
              <a:t>với</a:t>
            </a:r>
            <a:r>
              <a:rPr lang="en-US" sz="2000">
                <a:solidFill>
                  <a:schemeClr val="bg1"/>
                </a:solidFill>
                <a:latin typeface="Arial"/>
                <a:ea typeface="+mn-lt"/>
                <a:cs typeface="+mn-lt"/>
              </a:rPr>
              <a:t> </a:t>
            </a:r>
            <a:r>
              <a:rPr lang="en-US" sz="2000" err="1">
                <a:solidFill>
                  <a:schemeClr val="bg1"/>
                </a:solidFill>
                <a:latin typeface="Arial"/>
                <a:ea typeface="+mn-lt"/>
                <a:cs typeface="+mn-lt"/>
              </a:rPr>
              <a:t>một</a:t>
            </a:r>
            <a:r>
              <a:rPr lang="en-US" sz="2000">
                <a:solidFill>
                  <a:schemeClr val="bg1"/>
                </a:solidFill>
                <a:latin typeface="Arial"/>
                <a:ea typeface="+mn-lt"/>
                <a:cs typeface="+mn-lt"/>
              </a:rPr>
              <a:t> </a:t>
            </a:r>
            <a:r>
              <a:rPr lang="en-US" sz="2000" err="1">
                <a:solidFill>
                  <a:schemeClr val="bg1"/>
                </a:solidFill>
                <a:latin typeface="Arial"/>
                <a:ea typeface="+mn-lt"/>
                <a:cs typeface="+mn-lt"/>
              </a:rPr>
              <a:t>vectơ</a:t>
            </a:r>
            <a:r>
              <a:rPr lang="en-US" sz="2000">
                <a:solidFill>
                  <a:schemeClr val="bg1"/>
                </a:solidFill>
                <a:latin typeface="Arial"/>
                <a:ea typeface="+mn-lt"/>
                <a:cs typeface="+mn-lt"/>
              </a:rPr>
              <a:t> </a:t>
            </a:r>
            <a:r>
              <a:rPr lang="en-US" sz="2000" err="1">
                <a:solidFill>
                  <a:schemeClr val="bg1"/>
                </a:solidFill>
                <a:latin typeface="Arial"/>
                <a:ea typeface="+mn-lt"/>
                <a:cs typeface="+mn-lt"/>
              </a:rPr>
              <a:t>quên</a:t>
            </a:r>
            <a:r>
              <a:rPr lang="en-US" sz="2000">
                <a:solidFill>
                  <a:schemeClr val="bg1"/>
                </a:solidFill>
                <a:latin typeface="Arial"/>
                <a:ea typeface="+mn-lt"/>
                <a:cs typeface="+mn-lt"/>
              </a:rPr>
              <a:t> </a:t>
            </a:r>
            <a:r>
              <a:rPr lang="en-US" sz="2000" err="1">
                <a:solidFill>
                  <a:schemeClr val="bg1"/>
                </a:solidFill>
                <a:latin typeface="Arial"/>
                <a:ea typeface="+mn-lt"/>
                <a:cs typeface="+mn-lt"/>
              </a:rPr>
              <a:t>được</a:t>
            </a:r>
            <a:r>
              <a:rPr lang="en-US" sz="2000">
                <a:solidFill>
                  <a:schemeClr val="bg1"/>
                </a:solidFill>
                <a:latin typeface="Arial"/>
                <a:ea typeface="+mn-lt"/>
                <a:cs typeface="+mn-lt"/>
              </a:rPr>
              <a:t> </a:t>
            </a:r>
            <a:r>
              <a:rPr lang="en-US" sz="2000" err="1">
                <a:solidFill>
                  <a:schemeClr val="bg1"/>
                </a:solidFill>
                <a:latin typeface="Arial"/>
                <a:ea typeface="+mn-lt"/>
                <a:cs typeface="+mn-lt"/>
              </a:rPr>
              <a:t>tạo</a:t>
            </a:r>
            <a:r>
              <a:rPr lang="en-US" sz="2000">
                <a:solidFill>
                  <a:schemeClr val="bg1"/>
                </a:solidFill>
                <a:latin typeface="Arial"/>
                <a:ea typeface="+mn-lt"/>
                <a:cs typeface="+mn-lt"/>
              </a:rPr>
              <a:t> </a:t>
            </a:r>
            <a:r>
              <a:rPr lang="en-US" sz="2000" err="1">
                <a:solidFill>
                  <a:schemeClr val="bg1"/>
                </a:solidFill>
                <a:latin typeface="Arial"/>
                <a:ea typeface="+mn-lt"/>
                <a:cs typeface="+mn-lt"/>
              </a:rPr>
              <a:t>ra</a:t>
            </a:r>
            <a:r>
              <a:rPr lang="en-US" sz="2000">
                <a:solidFill>
                  <a:schemeClr val="bg1"/>
                </a:solidFill>
                <a:latin typeface="Arial"/>
                <a:ea typeface="+mn-lt"/>
                <a:cs typeface="+mn-lt"/>
              </a:rPr>
              <a:t> </a:t>
            </a:r>
            <a:r>
              <a:rPr lang="en-US" sz="2000" err="1">
                <a:solidFill>
                  <a:schemeClr val="bg1"/>
                </a:solidFill>
                <a:latin typeface="Arial"/>
                <a:ea typeface="+mn-lt"/>
                <a:cs typeface="+mn-lt"/>
              </a:rPr>
              <a:t>bởi</a:t>
            </a:r>
            <a:r>
              <a:rPr lang="en-US" sz="2000">
                <a:solidFill>
                  <a:schemeClr val="bg1"/>
                </a:solidFill>
                <a:latin typeface="Arial"/>
                <a:ea typeface="+mn-lt"/>
                <a:cs typeface="+mn-lt"/>
              </a:rPr>
              <a:t> </a:t>
            </a:r>
            <a:r>
              <a:rPr lang="en-US" sz="2000" err="1">
                <a:solidFill>
                  <a:schemeClr val="bg1"/>
                </a:solidFill>
                <a:latin typeface="Arial"/>
                <a:ea typeface="+mn-lt"/>
                <a:cs typeface="+mn-lt"/>
              </a:rPr>
              <a:t>đầu</a:t>
            </a:r>
            <a:r>
              <a:rPr lang="en-US" sz="2000">
                <a:solidFill>
                  <a:schemeClr val="bg1"/>
                </a:solidFill>
                <a:latin typeface="Arial"/>
                <a:ea typeface="+mn-lt"/>
                <a:cs typeface="+mn-lt"/>
              </a:rPr>
              <a:t> </a:t>
            </a:r>
            <a:r>
              <a:rPr lang="en-US" sz="2000" err="1">
                <a:solidFill>
                  <a:schemeClr val="bg1"/>
                </a:solidFill>
                <a:latin typeface="Arial"/>
                <a:ea typeface="+mn-lt"/>
                <a:cs typeface="+mn-lt"/>
              </a:rPr>
              <a:t>vào</a:t>
            </a:r>
            <a:r>
              <a:rPr lang="en-US" sz="2000">
                <a:solidFill>
                  <a:schemeClr val="bg1"/>
                </a:solidFill>
                <a:latin typeface="Arial"/>
                <a:ea typeface="+mn-lt"/>
                <a:cs typeface="+mn-lt"/>
              </a:rPr>
              <a:t> </a:t>
            </a:r>
            <a:r>
              <a:rPr lang="en-US" sz="2000" err="1">
                <a:solidFill>
                  <a:schemeClr val="bg1"/>
                </a:solidFill>
                <a:latin typeface="Arial"/>
                <a:ea typeface="+mn-lt"/>
                <a:cs typeface="+mn-lt"/>
              </a:rPr>
              <a:t>hiện</a:t>
            </a:r>
            <a:r>
              <a:rPr lang="en-US" sz="2000">
                <a:solidFill>
                  <a:schemeClr val="bg1"/>
                </a:solidFill>
                <a:latin typeface="Arial"/>
                <a:ea typeface="+mn-lt"/>
                <a:cs typeface="+mn-lt"/>
              </a:rPr>
              <a:t> </a:t>
            </a:r>
            <a:r>
              <a:rPr lang="en-US" sz="2000" err="1">
                <a:solidFill>
                  <a:schemeClr val="bg1"/>
                </a:solidFill>
                <a:latin typeface="Arial"/>
                <a:ea typeface="+mn-lt"/>
                <a:cs typeface="+mn-lt"/>
              </a:rPr>
              <a:t>tại</a:t>
            </a:r>
            <a:r>
              <a:rPr lang="en-US" sz="2000">
                <a:solidFill>
                  <a:schemeClr val="bg1"/>
                </a:solidFill>
                <a:latin typeface="Arial"/>
                <a:ea typeface="+mn-lt"/>
                <a:cs typeface="+mn-lt"/>
              </a:rPr>
              <a:t> </a:t>
            </a:r>
            <a:r>
              <a:rPr lang="en-US" sz="2000" err="1">
                <a:solidFill>
                  <a:schemeClr val="bg1"/>
                </a:solidFill>
                <a:latin typeface="Arial"/>
                <a:ea typeface="+mn-lt"/>
                <a:cs typeface="+mn-lt"/>
              </a:rPr>
              <a:t>và</a:t>
            </a:r>
            <a:r>
              <a:rPr lang="en-US" sz="2000">
                <a:solidFill>
                  <a:schemeClr val="bg1"/>
                </a:solidFill>
                <a:latin typeface="Arial"/>
                <a:ea typeface="+mn-lt"/>
                <a:cs typeface="+mn-lt"/>
              </a:rPr>
              <a:t> </a:t>
            </a:r>
            <a:r>
              <a:rPr lang="en-US" sz="2000" err="1">
                <a:solidFill>
                  <a:schemeClr val="bg1"/>
                </a:solidFill>
                <a:latin typeface="Arial"/>
                <a:ea typeface="+mn-lt"/>
                <a:cs typeface="+mn-lt"/>
              </a:rPr>
              <a:t>bộ</a:t>
            </a:r>
            <a:r>
              <a:rPr lang="en-US" sz="2000">
                <a:solidFill>
                  <a:schemeClr val="bg1"/>
                </a:solidFill>
                <a:latin typeface="Arial"/>
                <a:ea typeface="+mn-lt"/>
                <a:cs typeface="+mn-lt"/>
              </a:rPr>
              <a:t> </a:t>
            </a:r>
            <a:r>
              <a:rPr lang="en-US" sz="2000" err="1">
                <a:solidFill>
                  <a:schemeClr val="bg1"/>
                </a:solidFill>
                <a:latin typeface="Arial"/>
                <a:ea typeface="+mn-lt"/>
                <a:cs typeface="+mn-lt"/>
              </a:rPr>
              <a:t>nhớ</a:t>
            </a:r>
            <a:r>
              <a:rPr lang="en-US" sz="2000">
                <a:solidFill>
                  <a:schemeClr val="bg1"/>
                </a:solidFill>
                <a:latin typeface="Arial"/>
                <a:ea typeface="+mn-lt"/>
                <a:cs typeface="+mn-lt"/>
              </a:rPr>
              <a:t> </a:t>
            </a:r>
            <a:r>
              <a:rPr lang="en-US" sz="2000" err="1">
                <a:solidFill>
                  <a:schemeClr val="bg1"/>
                </a:solidFill>
                <a:latin typeface="Arial"/>
                <a:ea typeface="+mn-lt"/>
                <a:cs typeface="+mn-lt"/>
              </a:rPr>
              <a:t>ngắn</a:t>
            </a:r>
            <a:r>
              <a:rPr lang="en-US" sz="2000">
                <a:solidFill>
                  <a:schemeClr val="bg1"/>
                </a:solidFill>
                <a:latin typeface="Arial"/>
                <a:ea typeface="+mn-lt"/>
                <a:cs typeface="+mn-lt"/>
              </a:rPr>
              <a:t> </a:t>
            </a:r>
            <a:r>
              <a:rPr lang="en-US" sz="2000" err="1">
                <a:solidFill>
                  <a:schemeClr val="bg1"/>
                </a:solidFill>
                <a:latin typeface="Arial"/>
                <a:ea typeface="+mn-lt"/>
                <a:cs typeface="+mn-lt"/>
              </a:rPr>
              <a:t>hạn</a:t>
            </a:r>
            <a:r>
              <a:rPr lang="en-US" sz="2000">
                <a:solidFill>
                  <a:schemeClr val="bg1"/>
                </a:solidFill>
                <a:latin typeface="Arial"/>
                <a:ea typeface="+mn-lt"/>
                <a:cs typeface="+mn-lt"/>
              </a:rPr>
              <a:t> </a:t>
            </a:r>
            <a:r>
              <a:rPr lang="en-US" sz="2000" err="1">
                <a:solidFill>
                  <a:schemeClr val="bg1"/>
                </a:solidFill>
                <a:latin typeface="Arial"/>
                <a:ea typeface="+mn-lt"/>
                <a:cs typeface="+mn-lt"/>
              </a:rPr>
              <a:t>đến</a:t>
            </a:r>
            <a:endParaRPr lang="en-US" sz="2000" err="1">
              <a:solidFill>
                <a:schemeClr val="bg1"/>
              </a:solidFill>
              <a:latin typeface="Arial"/>
            </a:endParaRPr>
          </a:p>
        </p:txBody>
      </p:sp>
      <p:pic>
        <p:nvPicPr>
          <p:cNvPr id="4" name="Hình ảnh 4">
            <a:extLst>
              <a:ext uri="{FF2B5EF4-FFF2-40B4-BE49-F238E27FC236}">
                <a16:creationId xmlns:a16="http://schemas.microsoft.com/office/drawing/2014/main" xmlns="" id="{7504E92C-3DB7-76D6-FAC8-8A188B53FD1E}"/>
              </a:ext>
            </a:extLst>
          </p:cNvPr>
          <p:cNvPicPr>
            <a:picLocks noChangeAspect="1"/>
          </p:cNvPicPr>
          <p:nvPr/>
        </p:nvPicPr>
        <p:blipFill>
          <a:blip r:embed="rId4"/>
          <a:stretch>
            <a:fillRect/>
          </a:stretch>
        </p:blipFill>
        <p:spPr>
          <a:xfrm>
            <a:off x="1337094" y="2642854"/>
            <a:ext cx="9036240" cy="41352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66" name="Group 65">
            <a:extLst>
              <a:ext uri="{FF2B5EF4-FFF2-40B4-BE49-F238E27FC236}">
                <a16:creationId xmlns:a16="http://schemas.microsoft.com/office/drawing/2014/main" xmlns="" id="{453E4DEE-E996-40F8-8635-0FF43D7348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7" name="Rectangle 5">
              <a:extLst>
                <a:ext uri="{FF2B5EF4-FFF2-40B4-BE49-F238E27FC236}">
                  <a16:creationId xmlns:a16="http://schemas.microsoft.com/office/drawing/2014/main" xmlns="" id="{08BD1D3E-43CE-49EB-A424-0738950C642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8" name="Freeform 6">
              <a:extLst>
                <a:ext uri="{FF2B5EF4-FFF2-40B4-BE49-F238E27FC236}">
                  <a16:creationId xmlns:a16="http://schemas.microsoft.com/office/drawing/2014/main" xmlns="" id="{E9182037-E3FA-489A-95D5-29E4248420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7">
              <a:extLst>
                <a:ext uri="{FF2B5EF4-FFF2-40B4-BE49-F238E27FC236}">
                  <a16:creationId xmlns:a16="http://schemas.microsoft.com/office/drawing/2014/main" xmlns="" id="{E8864E76-AD7F-4BEE-B3F6-A78FA42AEFA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8">
              <a:extLst>
                <a:ext uri="{FF2B5EF4-FFF2-40B4-BE49-F238E27FC236}">
                  <a16:creationId xmlns:a16="http://schemas.microsoft.com/office/drawing/2014/main" xmlns="" id="{8AD071B3-046D-4479-91FE-01E9AD7C8A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9">
              <a:extLst>
                <a:ext uri="{FF2B5EF4-FFF2-40B4-BE49-F238E27FC236}">
                  <a16:creationId xmlns:a16="http://schemas.microsoft.com/office/drawing/2014/main" xmlns="" id="{91D776F5-E902-4A4D-A75D-A46E063C9F3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0">
              <a:extLst>
                <a:ext uri="{FF2B5EF4-FFF2-40B4-BE49-F238E27FC236}">
                  <a16:creationId xmlns:a16="http://schemas.microsoft.com/office/drawing/2014/main" xmlns="" id="{EBED8F24-A998-4952-AB68-E2074F0746F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1">
              <a:extLst>
                <a:ext uri="{FF2B5EF4-FFF2-40B4-BE49-F238E27FC236}">
                  <a16:creationId xmlns:a16="http://schemas.microsoft.com/office/drawing/2014/main" xmlns="" id="{74D7A646-8CDC-49B3-9C44-3EF38DB426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2">
              <a:extLst>
                <a:ext uri="{FF2B5EF4-FFF2-40B4-BE49-F238E27FC236}">
                  <a16:creationId xmlns:a16="http://schemas.microsoft.com/office/drawing/2014/main" xmlns="" id="{D4E99D14-E4F4-419B-9AAF-8D1CEAB28A2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3">
              <a:extLst>
                <a:ext uri="{FF2B5EF4-FFF2-40B4-BE49-F238E27FC236}">
                  <a16:creationId xmlns:a16="http://schemas.microsoft.com/office/drawing/2014/main" xmlns="" id="{377E106C-5445-4A52-9F7E-DA173874429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4">
              <a:extLst>
                <a:ext uri="{FF2B5EF4-FFF2-40B4-BE49-F238E27FC236}">
                  <a16:creationId xmlns:a16="http://schemas.microsoft.com/office/drawing/2014/main" xmlns="" id="{752BFE96-D378-4BAE-A64B-F851A34C4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5">
              <a:extLst>
                <a:ext uri="{FF2B5EF4-FFF2-40B4-BE49-F238E27FC236}">
                  <a16:creationId xmlns:a16="http://schemas.microsoft.com/office/drawing/2014/main" xmlns="" id="{B88FFB19-5A5E-4078-B467-9D4ABD21BD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Line 16">
              <a:extLst>
                <a:ext uri="{FF2B5EF4-FFF2-40B4-BE49-F238E27FC236}">
                  <a16:creationId xmlns:a16="http://schemas.microsoft.com/office/drawing/2014/main" xmlns="" id="{11042975-3D19-4728-BCDA-D3F5CD633ED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9" name="Freeform 17">
              <a:extLst>
                <a:ext uri="{FF2B5EF4-FFF2-40B4-BE49-F238E27FC236}">
                  <a16:creationId xmlns:a16="http://schemas.microsoft.com/office/drawing/2014/main" xmlns="" id="{A28972BD-D2E1-4DCA-A907-2E3B6F6066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8">
              <a:extLst>
                <a:ext uri="{FF2B5EF4-FFF2-40B4-BE49-F238E27FC236}">
                  <a16:creationId xmlns:a16="http://schemas.microsoft.com/office/drawing/2014/main" xmlns="" id="{1C806824-5C2D-4747-B038-69EE4074B3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9">
              <a:extLst>
                <a:ext uri="{FF2B5EF4-FFF2-40B4-BE49-F238E27FC236}">
                  <a16:creationId xmlns:a16="http://schemas.microsoft.com/office/drawing/2014/main" xmlns="" id="{3B33F710-16D7-4F48-BFCA-66C9CA2352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0">
              <a:extLst>
                <a:ext uri="{FF2B5EF4-FFF2-40B4-BE49-F238E27FC236}">
                  <a16:creationId xmlns:a16="http://schemas.microsoft.com/office/drawing/2014/main" xmlns="" id="{6C8C8ED4-90FA-4E97-AAF0-D5D51E6A935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Rectangle 21">
              <a:extLst>
                <a:ext uri="{FF2B5EF4-FFF2-40B4-BE49-F238E27FC236}">
                  <a16:creationId xmlns:a16="http://schemas.microsoft.com/office/drawing/2014/main" xmlns="" id="{6C5EB9C1-B25F-4172-8A96-5950ECC828F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4" name="Freeform 22">
              <a:extLst>
                <a:ext uri="{FF2B5EF4-FFF2-40B4-BE49-F238E27FC236}">
                  <a16:creationId xmlns:a16="http://schemas.microsoft.com/office/drawing/2014/main" xmlns="" id="{097E6E8A-9373-4655-882B-21715CCE97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3">
              <a:extLst>
                <a:ext uri="{FF2B5EF4-FFF2-40B4-BE49-F238E27FC236}">
                  <a16:creationId xmlns:a16="http://schemas.microsoft.com/office/drawing/2014/main" xmlns="" id="{EB8CC766-1206-4372-ACAF-8230AF4D54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4">
              <a:extLst>
                <a:ext uri="{FF2B5EF4-FFF2-40B4-BE49-F238E27FC236}">
                  <a16:creationId xmlns:a16="http://schemas.microsoft.com/office/drawing/2014/main" xmlns="" id="{1C8E2511-2489-47B2-9C19-C410910DD9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5">
              <a:extLst>
                <a:ext uri="{FF2B5EF4-FFF2-40B4-BE49-F238E27FC236}">
                  <a16:creationId xmlns:a16="http://schemas.microsoft.com/office/drawing/2014/main" xmlns="" id="{D7820196-0A47-47EF-832C-A688E8977D6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6">
              <a:extLst>
                <a:ext uri="{FF2B5EF4-FFF2-40B4-BE49-F238E27FC236}">
                  <a16:creationId xmlns:a16="http://schemas.microsoft.com/office/drawing/2014/main" xmlns="" id="{4982E0BF-34AE-48A3-AD6B-E0F3CD05DB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7">
              <a:extLst>
                <a:ext uri="{FF2B5EF4-FFF2-40B4-BE49-F238E27FC236}">
                  <a16:creationId xmlns:a16="http://schemas.microsoft.com/office/drawing/2014/main" xmlns="" id="{CD34643B-9DF2-4310-8868-48252C3393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8">
              <a:extLst>
                <a:ext uri="{FF2B5EF4-FFF2-40B4-BE49-F238E27FC236}">
                  <a16:creationId xmlns:a16="http://schemas.microsoft.com/office/drawing/2014/main" xmlns="" id="{4E020C4E-AF64-44A8-B830-779541D8D5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9">
              <a:extLst>
                <a:ext uri="{FF2B5EF4-FFF2-40B4-BE49-F238E27FC236}">
                  <a16:creationId xmlns:a16="http://schemas.microsoft.com/office/drawing/2014/main" xmlns="" id="{D97BC3D3-B1B3-4825-9169-BBEF1DBCF0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0">
              <a:extLst>
                <a:ext uri="{FF2B5EF4-FFF2-40B4-BE49-F238E27FC236}">
                  <a16:creationId xmlns:a16="http://schemas.microsoft.com/office/drawing/2014/main" xmlns="" id="{A750DC4F-1DAF-470E-98C6-6C68DEB933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1">
              <a:extLst>
                <a:ext uri="{FF2B5EF4-FFF2-40B4-BE49-F238E27FC236}">
                  <a16:creationId xmlns:a16="http://schemas.microsoft.com/office/drawing/2014/main" xmlns="" id="{2F99594A-5BBD-4E10-A818-8BE52B7D952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161614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5" name="Rectangle 92">
            <a:extLst>
              <a:ext uri="{FF2B5EF4-FFF2-40B4-BE49-F238E27FC236}">
                <a16:creationId xmlns:a16="http://schemas.microsoft.com/office/drawing/2014/main" xmlns="" id="{2EEF4763-EB4A-4A35-89EB-AD2763B48C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xmlns="" id="{4C9E1E0B-E4AD-3ACE-4130-650C06722C0E}"/>
              </a:ext>
            </a:extLst>
          </p:cNvPr>
          <p:cNvSpPr>
            <a:spLocks noGrp="1"/>
          </p:cNvSpPr>
          <p:nvPr>
            <p:ph type="title"/>
          </p:nvPr>
        </p:nvSpPr>
        <p:spPr>
          <a:xfrm>
            <a:off x="1141413" y="618518"/>
            <a:ext cx="9905998" cy="1478570"/>
          </a:xfrm>
        </p:spPr>
        <p:txBody>
          <a:bodyPr>
            <a:normAutofit/>
          </a:bodyPr>
          <a:lstStyle/>
          <a:p>
            <a:r>
              <a:rPr lang="vi-VN" b="1" err="1">
                <a:solidFill>
                  <a:schemeClr val="bg1"/>
                </a:solidFill>
                <a:latin typeface="Times New Roman"/>
                <a:ea typeface="+mj-lt"/>
                <a:cs typeface="Times New Roman"/>
              </a:rPr>
              <a:t>Bố</a:t>
            </a:r>
            <a:r>
              <a:rPr lang="vi-VN" b="1">
                <a:solidFill>
                  <a:schemeClr val="bg1"/>
                </a:solidFill>
                <a:latin typeface="Times New Roman"/>
                <a:ea typeface="+mj-lt"/>
                <a:cs typeface="Times New Roman"/>
              </a:rPr>
              <a:t> </a:t>
            </a:r>
            <a:r>
              <a:rPr lang="vi-VN" b="1" err="1">
                <a:solidFill>
                  <a:schemeClr val="bg1"/>
                </a:solidFill>
                <a:latin typeface="Times New Roman"/>
                <a:ea typeface="+mj-lt"/>
                <a:cs typeface="Times New Roman"/>
              </a:rPr>
              <a:t>cục</a:t>
            </a:r>
            <a:r>
              <a:rPr lang="vi-VN" b="1">
                <a:solidFill>
                  <a:schemeClr val="bg1"/>
                </a:solidFill>
                <a:latin typeface="Times New Roman"/>
                <a:ea typeface="+mj-lt"/>
                <a:cs typeface="Times New Roman"/>
              </a:rPr>
              <a:t> </a:t>
            </a:r>
            <a:r>
              <a:rPr lang="vi-VN" b="1" err="1">
                <a:solidFill>
                  <a:schemeClr val="bg1"/>
                </a:solidFill>
                <a:latin typeface="Times New Roman"/>
                <a:ea typeface="+mj-lt"/>
                <a:cs typeface="Times New Roman"/>
              </a:rPr>
              <a:t>đồ</a:t>
            </a:r>
            <a:r>
              <a:rPr lang="vi-VN" b="1">
                <a:solidFill>
                  <a:schemeClr val="bg1"/>
                </a:solidFill>
                <a:latin typeface="Times New Roman"/>
                <a:ea typeface="+mj-lt"/>
                <a:cs typeface="Times New Roman"/>
              </a:rPr>
              <a:t> </a:t>
            </a:r>
            <a:r>
              <a:rPr lang="vi-VN" b="1" err="1">
                <a:solidFill>
                  <a:schemeClr val="bg1"/>
                </a:solidFill>
                <a:latin typeface="Times New Roman"/>
                <a:ea typeface="+mj-lt"/>
                <a:cs typeface="Times New Roman"/>
              </a:rPr>
              <a:t>án</a:t>
            </a:r>
            <a:endParaRPr lang="vi-VN" b="1" err="1">
              <a:solidFill>
                <a:schemeClr val="bg1"/>
              </a:solidFill>
              <a:latin typeface="Times New Roman"/>
              <a:cs typeface="Times New Roman"/>
            </a:endParaRPr>
          </a:p>
          <a:p>
            <a:endParaRPr lang="vi-VN">
              <a:latin typeface="Times New Roman"/>
              <a:cs typeface="Times New Roman"/>
            </a:endParaRPr>
          </a:p>
        </p:txBody>
      </p:sp>
      <p:graphicFrame>
        <p:nvGraphicFramePr>
          <p:cNvPr id="88" name="Chỗ dành sẵn cho Nội dung 2">
            <a:extLst>
              <a:ext uri="{FF2B5EF4-FFF2-40B4-BE49-F238E27FC236}">
                <a16:creationId xmlns:a16="http://schemas.microsoft.com/office/drawing/2014/main" xmlns="" id="{0BD95BCB-E0EE-DC72-EE58-62C9EF39B44B}"/>
              </a:ext>
            </a:extLst>
          </p:cNvPr>
          <p:cNvGraphicFramePr>
            <a:graphicFrameLocks noGrp="1"/>
          </p:cNvGraphicFramePr>
          <p:nvPr>
            <p:ph idx="1"/>
            <p:extLst>
              <p:ext uri="{D42A27DB-BD31-4B8C-83A1-F6EECF244321}">
                <p14:modId xmlns:p14="http://schemas.microsoft.com/office/powerpoint/2010/main" val="2115744631"/>
              </p:ext>
            </p:extLst>
          </p:nvPr>
        </p:nvGraphicFramePr>
        <p:xfrm>
          <a:off x="264393" y="1419980"/>
          <a:ext cx="11832562" cy="52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62674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4">
            <a:extLst>
              <a:ext uri="{FF2B5EF4-FFF2-40B4-BE49-F238E27FC236}">
                <a16:creationId xmlns:a16="http://schemas.microsoft.com/office/drawing/2014/main" xmlns="" id="{C3B9738E-064E-8F87-2804-633E88127FCA}"/>
              </a:ext>
            </a:extLst>
          </p:cNvPr>
          <p:cNvPicPr>
            <a:picLocks noGrp="1" noChangeAspect="1"/>
          </p:cNvPicPr>
          <p:nvPr>
            <p:ph idx="1"/>
          </p:nvPr>
        </p:nvPicPr>
        <p:blipFill>
          <a:blip r:embed="rId2"/>
          <a:stretch>
            <a:fillRect/>
          </a:stretch>
        </p:blipFill>
        <p:spPr>
          <a:xfrm>
            <a:off x="1186424" y="1981358"/>
            <a:ext cx="9948547" cy="4576883"/>
          </a:xfrm>
        </p:spPr>
      </p:pic>
      <p:sp>
        <p:nvSpPr>
          <p:cNvPr id="5" name="Hộp Văn bản 4">
            <a:extLst>
              <a:ext uri="{FF2B5EF4-FFF2-40B4-BE49-F238E27FC236}">
                <a16:creationId xmlns:a16="http://schemas.microsoft.com/office/drawing/2014/main" xmlns="" id="{8D2F8D6E-9592-8655-9222-55D4C0D7259A}"/>
              </a:ext>
            </a:extLst>
          </p:cNvPr>
          <p:cNvSpPr txBox="1"/>
          <p:nvPr/>
        </p:nvSpPr>
        <p:spPr>
          <a:xfrm>
            <a:off x="1115683" y="324928"/>
            <a:ext cx="10090030"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2000" b="1" err="1">
                <a:solidFill>
                  <a:schemeClr val="bg1"/>
                </a:solidFill>
                <a:latin typeface="Arial"/>
                <a:ea typeface="+mn-lt"/>
                <a:cs typeface="Arial"/>
              </a:rPr>
              <a:t>Cổng</a:t>
            </a:r>
            <a:r>
              <a:rPr lang="vi-VN" sz="2000" b="1">
                <a:solidFill>
                  <a:schemeClr val="bg1"/>
                </a:solidFill>
                <a:latin typeface="Arial"/>
                <a:ea typeface="+mn-lt"/>
                <a:cs typeface="Arial"/>
              </a:rPr>
              <a:t> </a:t>
            </a:r>
            <a:r>
              <a:rPr lang="vi-VN" sz="2000" b="1" err="1">
                <a:solidFill>
                  <a:schemeClr val="bg1"/>
                </a:solidFill>
                <a:latin typeface="Arial"/>
                <a:ea typeface="+mn-lt"/>
                <a:cs typeface="Arial"/>
              </a:rPr>
              <a:t>đầu</a:t>
            </a:r>
            <a:r>
              <a:rPr lang="vi-VN" sz="2000" b="1">
                <a:solidFill>
                  <a:schemeClr val="bg1"/>
                </a:solidFill>
                <a:latin typeface="Arial"/>
                <a:ea typeface="+mn-lt"/>
                <a:cs typeface="Arial"/>
              </a:rPr>
              <a:t> ra</a:t>
            </a:r>
            <a:endParaRPr lang="vi-VN" sz="2000">
              <a:solidFill>
                <a:schemeClr val="bg1"/>
              </a:solidFill>
              <a:latin typeface="Arial"/>
              <a:cs typeface="Arial"/>
            </a:endParaRPr>
          </a:p>
          <a:p>
            <a:pPr algn="just"/>
            <a:r>
              <a:rPr lang="vi-VN" sz="2000" err="1">
                <a:solidFill>
                  <a:schemeClr val="bg1"/>
                </a:solidFill>
                <a:latin typeface="Arial"/>
                <a:ea typeface="+mn-lt"/>
                <a:cs typeface="Arial"/>
              </a:rPr>
              <a:t>Cổng</a:t>
            </a:r>
            <a:r>
              <a:rPr lang="vi-VN" sz="2000">
                <a:solidFill>
                  <a:schemeClr val="bg1"/>
                </a:solidFill>
                <a:latin typeface="Arial"/>
                <a:ea typeface="+mn-lt"/>
                <a:cs typeface="Arial"/>
              </a:rPr>
              <a:t> </a:t>
            </a:r>
            <a:r>
              <a:rPr lang="vi-VN" sz="2000" err="1">
                <a:solidFill>
                  <a:schemeClr val="bg1"/>
                </a:solidFill>
                <a:latin typeface="Arial"/>
                <a:ea typeface="+mn-lt"/>
                <a:cs typeface="Arial"/>
              </a:rPr>
              <a:t>đầu</a:t>
            </a:r>
            <a:r>
              <a:rPr lang="vi-VN" sz="2000">
                <a:solidFill>
                  <a:schemeClr val="bg1"/>
                </a:solidFill>
                <a:latin typeface="Arial"/>
                <a:ea typeface="+mn-lt"/>
                <a:cs typeface="Arial"/>
              </a:rPr>
              <a:t> ra </a:t>
            </a:r>
            <a:r>
              <a:rPr lang="vi-VN" sz="2000" err="1">
                <a:solidFill>
                  <a:schemeClr val="bg1"/>
                </a:solidFill>
                <a:latin typeface="Arial"/>
                <a:ea typeface="+mn-lt"/>
                <a:cs typeface="Arial"/>
              </a:rPr>
              <a:t>sẽ</a:t>
            </a:r>
            <a:r>
              <a:rPr lang="vi-VN" sz="2000">
                <a:solidFill>
                  <a:schemeClr val="bg1"/>
                </a:solidFill>
                <a:latin typeface="Arial"/>
                <a:ea typeface="+mn-lt"/>
                <a:cs typeface="Arial"/>
              </a:rPr>
              <a:t> </a:t>
            </a:r>
            <a:r>
              <a:rPr lang="vi-VN" sz="2000" err="1">
                <a:solidFill>
                  <a:schemeClr val="bg1"/>
                </a:solidFill>
                <a:latin typeface="Arial"/>
                <a:ea typeface="+mn-lt"/>
                <a:cs typeface="Arial"/>
              </a:rPr>
              <a:t>lấy</a:t>
            </a:r>
            <a:r>
              <a:rPr lang="vi-VN" sz="2000">
                <a:solidFill>
                  <a:schemeClr val="bg1"/>
                </a:solidFill>
                <a:latin typeface="Arial"/>
                <a:ea typeface="+mn-lt"/>
                <a:cs typeface="Arial"/>
              </a:rPr>
              <a:t> </a:t>
            </a:r>
            <a:r>
              <a:rPr lang="vi-VN" sz="2000" err="1">
                <a:solidFill>
                  <a:schemeClr val="bg1"/>
                </a:solidFill>
                <a:latin typeface="Arial"/>
                <a:ea typeface="+mn-lt"/>
                <a:cs typeface="Arial"/>
              </a:rPr>
              <a:t>đầu</a:t>
            </a:r>
            <a:r>
              <a:rPr lang="vi-VN" sz="2000">
                <a:solidFill>
                  <a:schemeClr val="bg1"/>
                </a:solidFill>
                <a:latin typeface="Arial"/>
                <a:ea typeface="+mn-lt"/>
                <a:cs typeface="Arial"/>
              </a:rPr>
              <a:t> </a:t>
            </a:r>
            <a:r>
              <a:rPr lang="vi-VN" sz="2000" err="1">
                <a:solidFill>
                  <a:schemeClr val="bg1"/>
                </a:solidFill>
                <a:latin typeface="Arial"/>
                <a:ea typeface="+mn-lt"/>
                <a:cs typeface="Arial"/>
              </a:rPr>
              <a:t>vào</a:t>
            </a:r>
            <a:r>
              <a:rPr lang="vi-VN" sz="2000">
                <a:solidFill>
                  <a:schemeClr val="bg1"/>
                </a:solidFill>
                <a:latin typeface="Arial"/>
                <a:ea typeface="+mn-lt"/>
                <a:cs typeface="Arial"/>
              </a:rPr>
              <a:t> </a:t>
            </a:r>
            <a:r>
              <a:rPr lang="vi-VN" sz="2000" err="1">
                <a:solidFill>
                  <a:schemeClr val="bg1"/>
                </a:solidFill>
                <a:latin typeface="Arial"/>
                <a:ea typeface="+mn-lt"/>
                <a:cs typeface="Arial"/>
              </a:rPr>
              <a:t>hiện</a:t>
            </a:r>
            <a:r>
              <a:rPr lang="vi-VN" sz="2000">
                <a:solidFill>
                  <a:schemeClr val="bg1"/>
                </a:solidFill>
                <a:latin typeface="Arial"/>
                <a:ea typeface="+mn-lt"/>
                <a:cs typeface="Arial"/>
              </a:rPr>
              <a:t> </a:t>
            </a:r>
            <a:r>
              <a:rPr lang="vi-VN" sz="2000" err="1">
                <a:solidFill>
                  <a:schemeClr val="bg1"/>
                </a:solidFill>
                <a:latin typeface="Arial"/>
                <a:ea typeface="+mn-lt"/>
                <a:cs typeface="Arial"/>
              </a:rPr>
              <a:t>tại</a:t>
            </a:r>
            <a:r>
              <a:rPr lang="vi-VN" sz="2000">
                <a:solidFill>
                  <a:schemeClr val="bg1"/>
                </a:solidFill>
                <a:latin typeface="Arial"/>
                <a:ea typeface="+mn-lt"/>
                <a:cs typeface="Arial"/>
              </a:rPr>
              <a:t>, </a:t>
            </a:r>
            <a:r>
              <a:rPr lang="vi-VN" sz="2000" err="1">
                <a:solidFill>
                  <a:schemeClr val="bg1"/>
                </a:solidFill>
                <a:latin typeface="Arial"/>
                <a:ea typeface="+mn-lt"/>
                <a:cs typeface="Arial"/>
              </a:rPr>
              <a:t>bộ</a:t>
            </a:r>
            <a:r>
              <a:rPr lang="vi-VN" sz="2000">
                <a:solidFill>
                  <a:schemeClr val="bg1"/>
                </a:solidFill>
                <a:latin typeface="Arial"/>
                <a:ea typeface="+mn-lt"/>
                <a:cs typeface="Arial"/>
              </a:rPr>
              <a:t> </a:t>
            </a:r>
            <a:r>
              <a:rPr lang="vi-VN" sz="2000" err="1">
                <a:solidFill>
                  <a:schemeClr val="bg1"/>
                </a:solidFill>
                <a:latin typeface="Arial"/>
                <a:ea typeface="+mn-lt"/>
                <a:cs typeface="Arial"/>
              </a:rPr>
              <a:t>nhớ</a:t>
            </a:r>
            <a:r>
              <a:rPr lang="vi-VN" sz="2000">
                <a:solidFill>
                  <a:schemeClr val="bg1"/>
                </a:solidFill>
                <a:latin typeface="Arial"/>
                <a:ea typeface="+mn-lt"/>
                <a:cs typeface="Arial"/>
              </a:rPr>
              <a:t> </a:t>
            </a:r>
            <a:r>
              <a:rPr lang="vi-VN" sz="2000" err="1">
                <a:solidFill>
                  <a:schemeClr val="bg1"/>
                </a:solidFill>
                <a:latin typeface="Arial"/>
                <a:ea typeface="+mn-lt"/>
                <a:cs typeface="Arial"/>
              </a:rPr>
              <a:t>ngắn</a:t>
            </a:r>
            <a:r>
              <a:rPr lang="vi-VN" sz="2000">
                <a:solidFill>
                  <a:schemeClr val="bg1"/>
                </a:solidFill>
                <a:latin typeface="Arial"/>
                <a:ea typeface="+mn-lt"/>
                <a:cs typeface="Arial"/>
              </a:rPr>
              <a:t> </a:t>
            </a:r>
            <a:r>
              <a:rPr lang="vi-VN" sz="2000" err="1">
                <a:solidFill>
                  <a:schemeClr val="bg1"/>
                </a:solidFill>
                <a:latin typeface="Arial"/>
                <a:ea typeface="+mn-lt"/>
                <a:cs typeface="Arial"/>
              </a:rPr>
              <a:t>hạn</a:t>
            </a:r>
            <a:r>
              <a:rPr lang="vi-VN" sz="2000">
                <a:solidFill>
                  <a:schemeClr val="bg1"/>
                </a:solidFill>
                <a:latin typeface="Arial"/>
                <a:ea typeface="+mn-lt"/>
                <a:cs typeface="Arial"/>
              </a:rPr>
              <a:t> </a:t>
            </a:r>
            <a:r>
              <a:rPr lang="vi-VN" sz="2000" err="1">
                <a:solidFill>
                  <a:schemeClr val="bg1"/>
                </a:solidFill>
                <a:latin typeface="Arial"/>
                <a:ea typeface="+mn-lt"/>
                <a:cs typeface="Arial"/>
              </a:rPr>
              <a:t>trước</a:t>
            </a:r>
            <a:r>
              <a:rPr lang="vi-VN" sz="2000">
                <a:solidFill>
                  <a:schemeClr val="bg1"/>
                </a:solidFill>
                <a:latin typeface="Arial"/>
                <a:ea typeface="+mn-lt"/>
                <a:cs typeface="Arial"/>
              </a:rPr>
              <a:t> </a:t>
            </a:r>
            <a:r>
              <a:rPr lang="vi-VN" sz="2000" err="1">
                <a:solidFill>
                  <a:schemeClr val="bg1"/>
                </a:solidFill>
                <a:latin typeface="Arial"/>
                <a:ea typeface="+mn-lt"/>
                <a:cs typeface="Arial"/>
              </a:rPr>
              <a:t>đó</a:t>
            </a:r>
            <a:r>
              <a:rPr lang="vi-VN" sz="2000">
                <a:solidFill>
                  <a:schemeClr val="bg1"/>
                </a:solidFill>
                <a:latin typeface="Arial"/>
                <a:ea typeface="+mn-lt"/>
                <a:cs typeface="Arial"/>
              </a:rPr>
              <a:t> </a:t>
            </a:r>
            <a:r>
              <a:rPr lang="vi-VN" sz="2000" err="1">
                <a:solidFill>
                  <a:schemeClr val="bg1"/>
                </a:solidFill>
                <a:latin typeface="Arial"/>
                <a:ea typeface="+mn-lt"/>
                <a:cs typeface="Arial"/>
              </a:rPr>
              <a:t>và</a:t>
            </a:r>
            <a:r>
              <a:rPr lang="vi-VN" sz="2000">
                <a:solidFill>
                  <a:schemeClr val="bg1"/>
                </a:solidFill>
                <a:latin typeface="Arial"/>
                <a:ea typeface="+mn-lt"/>
                <a:cs typeface="Arial"/>
              </a:rPr>
              <a:t> </a:t>
            </a:r>
            <a:r>
              <a:rPr lang="vi-VN" sz="2000" err="1">
                <a:solidFill>
                  <a:schemeClr val="bg1"/>
                </a:solidFill>
                <a:latin typeface="Arial"/>
                <a:ea typeface="+mn-lt"/>
                <a:cs typeface="Arial"/>
              </a:rPr>
              <a:t>bộ</a:t>
            </a:r>
            <a:r>
              <a:rPr lang="vi-VN" sz="2000">
                <a:solidFill>
                  <a:schemeClr val="bg1"/>
                </a:solidFill>
                <a:latin typeface="Arial"/>
                <a:ea typeface="+mn-lt"/>
                <a:cs typeface="Arial"/>
              </a:rPr>
              <a:t> </a:t>
            </a:r>
            <a:r>
              <a:rPr lang="vi-VN" sz="2000" err="1">
                <a:solidFill>
                  <a:schemeClr val="bg1"/>
                </a:solidFill>
                <a:latin typeface="Arial"/>
                <a:ea typeface="+mn-lt"/>
                <a:cs typeface="Arial"/>
              </a:rPr>
              <a:t>nhớ</a:t>
            </a:r>
            <a:r>
              <a:rPr lang="vi-VN" sz="2000">
                <a:solidFill>
                  <a:schemeClr val="bg1"/>
                </a:solidFill>
                <a:latin typeface="Arial"/>
                <a:ea typeface="+mn-lt"/>
                <a:cs typeface="Arial"/>
              </a:rPr>
              <a:t> </a:t>
            </a:r>
            <a:r>
              <a:rPr lang="vi-VN" sz="2000" err="1">
                <a:solidFill>
                  <a:schemeClr val="bg1"/>
                </a:solidFill>
                <a:latin typeface="Arial"/>
                <a:ea typeface="+mn-lt"/>
                <a:cs typeface="Arial"/>
              </a:rPr>
              <a:t>dài</a:t>
            </a:r>
            <a:r>
              <a:rPr lang="vi-VN" sz="2000">
                <a:solidFill>
                  <a:schemeClr val="bg1"/>
                </a:solidFill>
                <a:latin typeface="Arial"/>
                <a:ea typeface="+mn-lt"/>
                <a:cs typeface="Arial"/>
              </a:rPr>
              <a:t> </a:t>
            </a:r>
            <a:r>
              <a:rPr lang="vi-VN" sz="2000" err="1">
                <a:solidFill>
                  <a:schemeClr val="bg1"/>
                </a:solidFill>
                <a:latin typeface="Arial"/>
                <a:ea typeface="+mn-lt"/>
                <a:cs typeface="Arial"/>
              </a:rPr>
              <a:t>hạn</a:t>
            </a:r>
            <a:r>
              <a:rPr lang="vi-VN" sz="2000">
                <a:solidFill>
                  <a:schemeClr val="bg1"/>
                </a:solidFill>
                <a:latin typeface="Arial"/>
                <a:ea typeface="+mn-lt"/>
                <a:cs typeface="Arial"/>
              </a:rPr>
              <a:t> </a:t>
            </a:r>
            <a:r>
              <a:rPr lang="vi-VN" sz="2000" err="1">
                <a:solidFill>
                  <a:schemeClr val="bg1"/>
                </a:solidFill>
                <a:latin typeface="Arial"/>
                <a:ea typeface="+mn-lt"/>
                <a:cs typeface="Arial"/>
              </a:rPr>
              <a:t>mới</a:t>
            </a:r>
            <a:r>
              <a:rPr lang="vi-VN" sz="2000">
                <a:solidFill>
                  <a:schemeClr val="bg1"/>
                </a:solidFill>
                <a:latin typeface="Arial"/>
                <a:ea typeface="+mn-lt"/>
                <a:cs typeface="Arial"/>
              </a:rPr>
              <a:t> </a:t>
            </a:r>
            <a:r>
              <a:rPr lang="vi-VN" sz="2000" err="1">
                <a:solidFill>
                  <a:schemeClr val="bg1"/>
                </a:solidFill>
                <a:latin typeface="Arial"/>
                <a:ea typeface="+mn-lt"/>
                <a:cs typeface="Arial"/>
              </a:rPr>
              <a:t>được</a:t>
            </a:r>
            <a:r>
              <a:rPr lang="vi-VN" sz="2000">
                <a:solidFill>
                  <a:schemeClr val="bg1"/>
                </a:solidFill>
                <a:latin typeface="Arial"/>
                <a:ea typeface="+mn-lt"/>
                <a:cs typeface="Arial"/>
              </a:rPr>
              <a:t> </a:t>
            </a:r>
            <a:r>
              <a:rPr lang="vi-VN" sz="2000" err="1">
                <a:solidFill>
                  <a:schemeClr val="bg1"/>
                </a:solidFill>
                <a:latin typeface="Arial"/>
                <a:ea typeface="+mn-lt"/>
                <a:cs typeface="Arial"/>
              </a:rPr>
              <a:t>tính</a:t>
            </a:r>
            <a:r>
              <a:rPr lang="vi-VN" sz="2000">
                <a:solidFill>
                  <a:schemeClr val="bg1"/>
                </a:solidFill>
                <a:latin typeface="Arial"/>
                <a:ea typeface="+mn-lt"/>
                <a:cs typeface="Arial"/>
              </a:rPr>
              <a:t> </a:t>
            </a:r>
            <a:r>
              <a:rPr lang="vi-VN" sz="2000" err="1">
                <a:solidFill>
                  <a:schemeClr val="bg1"/>
                </a:solidFill>
                <a:latin typeface="Arial"/>
                <a:ea typeface="+mn-lt"/>
                <a:cs typeface="Arial"/>
              </a:rPr>
              <a:t>toán</a:t>
            </a:r>
            <a:r>
              <a:rPr lang="vi-VN" sz="2000">
                <a:solidFill>
                  <a:schemeClr val="bg1"/>
                </a:solidFill>
                <a:latin typeface="Arial"/>
                <a:ea typeface="+mn-lt"/>
                <a:cs typeface="Arial"/>
              </a:rPr>
              <a:t> </a:t>
            </a:r>
            <a:r>
              <a:rPr lang="vi-VN" sz="2000" err="1">
                <a:solidFill>
                  <a:schemeClr val="bg1"/>
                </a:solidFill>
                <a:latin typeface="Arial"/>
                <a:ea typeface="+mn-lt"/>
                <a:cs typeface="Arial"/>
              </a:rPr>
              <a:t>để</a:t>
            </a:r>
            <a:r>
              <a:rPr lang="vi-VN" sz="2000">
                <a:solidFill>
                  <a:schemeClr val="bg1"/>
                </a:solidFill>
                <a:latin typeface="Arial"/>
                <a:ea typeface="+mn-lt"/>
                <a:cs typeface="Arial"/>
              </a:rPr>
              <a:t> </a:t>
            </a:r>
            <a:r>
              <a:rPr lang="vi-VN" sz="2000" err="1">
                <a:solidFill>
                  <a:schemeClr val="bg1"/>
                </a:solidFill>
                <a:latin typeface="Arial"/>
                <a:ea typeface="+mn-lt"/>
                <a:cs typeface="Arial"/>
              </a:rPr>
              <a:t>tạo</a:t>
            </a:r>
            <a:r>
              <a:rPr lang="vi-VN" sz="2000">
                <a:solidFill>
                  <a:schemeClr val="bg1"/>
                </a:solidFill>
                <a:latin typeface="Arial"/>
                <a:ea typeface="+mn-lt"/>
                <a:cs typeface="Arial"/>
              </a:rPr>
              <a:t> ra </a:t>
            </a:r>
            <a:r>
              <a:rPr lang="vi-VN" sz="2000" err="1">
                <a:solidFill>
                  <a:schemeClr val="bg1"/>
                </a:solidFill>
                <a:latin typeface="Arial"/>
                <a:ea typeface="+mn-lt"/>
                <a:cs typeface="Arial"/>
              </a:rPr>
              <a:t>bộ</a:t>
            </a:r>
            <a:r>
              <a:rPr lang="vi-VN" sz="2000">
                <a:solidFill>
                  <a:schemeClr val="bg1"/>
                </a:solidFill>
                <a:latin typeface="Arial"/>
                <a:ea typeface="+mn-lt"/>
                <a:cs typeface="Arial"/>
              </a:rPr>
              <a:t> </a:t>
            </a:r>
            <a:r>
              <a:rPr lang="vi-VN" sz="2000" err="1">
                <a:solidFill>
                  <a:schemeClr val="bg1"/>
                </a:solidFill>
                <a:latin typeface="Arial"/>
                <a:ea typeface="+mn-lt"/>
                <a:cs typeface="Arial"/>
              </a:rPr>
              <a:t>nhớ</a:t>
            </a:r>
            <a:r>
              <a:rPr lang="vi-VN" sz="2000">
                <a:solidFill>
                  <a:schemeClr val="bg1"/>
                </a:solidFill>
                <a:latin typeface="Arial"/>
                <a:ea typeface="+mn-lt"/>
                <a:cs typeface="Arial"/>
              </a:rPr>
              <a:t> </a:t>
            </a:r>
            <a:r>
              <a:rPr lang="vi-VN" sz="2000" err="1">
                <a:solidFill>
                  <a:schemeClr val="bg1"/>
                </a:solidFill>
                <a:latin typeface="Arial"/>
                <a:ea typeface="+mn-lt"/>
                <a:cs typeface="Arial"/>
              </a:rPr>
              <a:t>ngắn</a:t>
            </a:r>
            <a:r>
              <a:rPr lang="vi-VN" sz="2000">
                <a:solidFill>
                  <a:schemeClr val="bg1"/>
                </a:solidFill>
                <a:latin typeface="Arial"/>
                <a:ea typeface="+mn-lt"/>
                <a:cs typeface="Arial"/>
              </a:rPr>
              <a:t> </a:t>
            </a:r>
            <a:r>
              <a:rPr lang="vi-VN" sz="2000" err="1">
                <a:solidFill>
                  <a:schemeClr val="bg1"/>
                </a:solidFill>
                <a:latin typeface="Arial"/>
                <a:ea typeface="+mn-lt"/>
                <a:cs typeface="Arial"/>
              </a:rPr>
              <a:t>hạn</a:t>
            </a:r>
            <a:r>
              <a:rPr lang="vi-VN" sz="2000">
                <a:solidFill>
                  <a:schemeClr val="bg1"/>
                </a:solidFill>
                <a:latin typeface="Arial"/>
                <a:ea typeface="+mn-lt"/>
                <a:cs typeface="Arial"/>
              </a:rPr>
              <a:t>/</a:t>
            </a:r>
            <a:r>
              <a:rPr lang="vi-VN" sz="2000" err="1">
                <a:solidFill>
                  <a:schemeClr val="bg1"/>
                </a:solidFill>
                <a:latin typeface="Arial"/>
                <a:ea typeface="+mn-lt"/>
                <a:cs typeface="Arial"/>
              </a:rPr>
              <a:t>trạng</a:t>
            </a:r>
            <a:r>
              <a:rPr lang="vi-VN" sz="2000">
                <a:solidFill>
                  <a:schemeClr val="bg1"/>
                </a:solidFill>
                <a:latin typeface="Arial"/>
                <a:ea typeface="+mn-lt"/>
                <a:cs typeface="Arial"/>
              </a:rPr>
              <a:t> </a:t>
            </a:r>
            <a:r>
              <a:rPr lang="vi-VN" sz="2000" err="1">
                <a:solidFill>
                  <a:schemeClr val="bg1"/>
                </a:solidFill>
                <a:latin typeface="Arial"/>
                <a:ea typeface="+mn-lt"/>
                <a:cs typeface="Arial"/>
              </a:rPr>
              <a:t>thái</a:t>
            </a:r>
            <a:r>
              <a:rPr lang="vi-VN" sz="2000">
                <a:solidFill>
                  <a:schemeClr val="bg1"/>
                </a:solidFill>
                <a:latin typeface="Arial"/>
                <a:ea typeface="+mn-lt"/>
                <a:cs typeface="Arial"/>
              </a:rPr>
              <a:t> </a:t>
            </a:r>
            <a:r>
              <a:rPr lang="vi-VN" sz="2000" err="1">
                <a:solidFill>
                  <a:schemeClr val="bg1"/>
                </a:solidFill>
                <a:latin typeface="Arial"/>
                <a:ea typeface="+mn-lt"/>
                <a:cs typeface="Arial"/>
              </a:rPr>
              <a:t>ẩn</a:t>
            </a:r>
            <a:r>
              <a:rPr lang="vi-VN" sz="2000">
                <a:solidFill>
                  <a:schemeClr val="bg1"/>
                </a:solidFill>
                <a:latin typeface="Arial"/>
                <a:ea typeface="+mn-lt"/>
                <a:cs typeface="Arial"/>
              </a:rPr>
              <a:t> </a:t>
            </a:r>
            <a:r>
              <a:rPr lang="vi-VN" sz="2000" err="1">
                <a:solidFill>
                  <a:schemeClr val="bg1"/>
                </a:solidFill>
                <a:latin typeface="Arial"/>
                <a:ea typeface="+mn-lt"/>
                <a:cs typeface="Arial"/>
              </a:rPr>
              <a:t>mới</a:t>
            </a:r>
            <a:r>
              <a:rPr lang="vi-VN" sz="2000">
                <a:solidFill>
                  <a:schemeClr val="bg1"/>
                </a:solidFill>
                <a:latin typeface="Arial"/>
                <a:ea typeface="+mn-lt"/>
                <a:cs typeface="Arial"/>
              </a:rPr>
              <a:t> </a:t>
            </a:r>
            <a:r>
              <a:rPr lang="vi-VN" sz="2000" err="1">
                <a:solidFill>
                  <a:schemeClr val="bg1"/>
                </a:solidFill>
                <a:latin typeface="Arial"/>
                <a:ea typeface="+mn-lt"/>
                <a:cs typeface="Arial"/>
              </a:rPr>
              <a:t>sẽ</a:t>
            </a:r>
            <a:r>
              <a:rPr lang="vi-VN" sz="2000">
                <a:solidFill>
                  <a:schemeClr val="bg1"/>
                </a:solidFill>
                <a:latin typeface="Arial"/>
                <a:ea typeface="+mn-lt"/>
                <a:cs typeface="Arial"/>
              </a:rPr>
              <a:t> </a:t>
            </a:r>
            <a:r>
              <a:rPr lang="vi-VN" sz="2000" err="1">
                <a:solidFill>
                  <a:schemeClr val="bg1"/>
                </a:solidFill>
                <a:latin typeface="Arial"/>
                <a:ea typeface="+mn-lt"/>
                <a:cs typeface="Arial"/>
              </a:rPr>
              <a:t>được</a:t>
            </a:r>
            <a:r>
              <a:rPr lang="vi-VN" sz="2000">
                <a:solidFill>
                  <a:schemeClr val="bg1"/>
                </a:solidFill>
                <a:latin typeface="Arial"/>
                <a:ea typeface="+mn-lt"/>
                <a:cs typeface="Arial"/>
              </a:rPr>
              <a:t> </a:t>
            </a:r>
            <a:r>
              <a:rPr lang="vi-VN" sz="2000" err="1">
                <a:solidFill>
                  <a:schemeClr val="bg1"/>
                </a:solidFill>
                <a:latin typeface="Arial"/>
                <a:ea typeface="+mn-lt"/>
                <a:cs typeface="Arial"/>
              </a:rPr>
              <a:t>chuyển</a:t>
            </a:r>
            <a:r>
              <a:rPr lang="vi-VN" sz="2000">
                <a:solidFill>
                  <a:schemeClr val="bg1"/>
                </a:solidFill>
                <a:latin typeface="Arial"/>
                <a:ea typeface="+mn-lt"/>
                <a:cs typeface="Arial"/>
              </a:rPr>
              <a:t> </a:t>
            </a:r>
            <a:r>
              <a:rPr lang="vi-VN" sz="2000" err="1">
                <a:solidFill>
                  <a:schemeClr val="bg1"/>
                </a:solidFill>
                <a:latin typeface="Arial"/>
                <a:ea typeface="+mn-lt"/>
                <a:cs typeface="Arial"/>
              </a:rPr>
              <a:t>đến</a:t>
            </a:r>
            <a:r>
              <a:rPr lang="vi-VN" sz="2000">
                <a:solidFill>
                  <a:schemeClr val="bg1"/>
                </a:solidFill>
                <a:latin typeface="Arial"/>
                <a:ea typeface="+mn-lt"/>
                <a:cs typeface="Arial"/>
              </a:rPr>
              <a:t> ô trong </a:t>
            </a:r>
            <a:r>
              <a:rPr lang="vi-VN" sz="2000" err="1">
                <a:solidFill>
                  <a:schemeClr val="bg1"/>
                </a:solidFill>
                <a:latin typeface="Arial"/>
                <a:ea typeface="+mn-lt"/>
                <a:cs typeface="Arial"/>
              </a:rPr>
              <a:t>bước</a:t>
            </a:r>
            <a:r>
              <a:rPr lang="vi-VN" sz="2000">
                <a:solidFill>
                  <a:schemeClr val="bg1"/>
                </a:solidFill>
                <a:latin typeface="Arial"/>
                <a:ea typeface="+mn-lt"/>
                <a:cs typeface="Arial"/>
              </a:rPr>
              <a:t> </a:t>
            </a:r>
            <a:r>
              <a:rPr lang="vi-VN" sz="2000" err="1">
                <a:solidFill>
                  <a:schemeClr val="bg1"/>
                </a:solidFill>
                <a:latin typeface="Arial"/>
                <a:ea typeface="+mn-lt"/>
                <a:cs typeface="Arial"/>
              </a:rPr>
              <a:t>thời</a:t>
            </a:r>
            <a:r>
              <a:rPr lang="vi-VN" sz="2000">
                <a:solidFill>
                  <a:schemeClr val="bg1"/>
                </a:solidFill>
                <a:latin typeface="Arial"/>
                <a:ea typeface="+mn-lt"/>
                <a:cs typeface="Arial"/>
              </a:rPr>
              <a:t> gian </a:t>
            </a:r>
            <a:r>
              <a:rPr lang="vi-VN" sz="2000" err="1">
                <a:solidFill>
                  <a:schemeClr val="bg1"/>
                </a:solidFill>
                <a:latin typeface="Arial"/>
                <a:ea typeface="+mn-lt"/>
                <a:cs typeface="Arial"/>
              </a:rPr>
              <a:t>tiếp</a:t>
            </a:r>
            <a:r>
              <a:rPr lang="vi-VN" sz="2000">
                <a:solidFill>
                  <a:schemeClr val="bg1"/>
                </a:solidFill>
                <a:latin typeface="Arial"/>
                <a:ea typeface="+mn-lt"/>
                <a:cs typeface="Arial"/>
              </a:rPr>
              <a:t> theo. </a:t>
            </a:r>
            <a:r>
              <a:rPr lang="vi-VN" sz="2000" err="1">
                <a:solidFill>
                  <a:schemeClr val="bg1"/>
                </a:solidFill>
                <a:latin typeface="Arial"/>
                <a:ea typeface="+mn-lt"/>
                <a:cs typeface="Arial"/>
              </a:rPr>
              <a:t>Đầu</a:t>
            </a:r>
            <a:r>
              <a:rPr lang="vi-VN" sz="2000">
                <a:solidFill>
                  <a:schemeClr val="bg1"/>
                </a:solidFill>
                <a:latin typeface="Arial"/>
                <a:ea typeface="+mn-lt"/>
                <a:cs typeface="Arial"/>
              </a:rPr>
              <a:t> ra </a:t>
            </a:r>
            <a:r>
              <a:rPr lang="vi-VN" sz="2000" err="1">
                <a:solidFill>
                  <a:schemeClr val="bg1"/>
                </a:solidFill>
                <a:latin typeface="Arial"/>
                <a:ea typeface="+mn-lt"/>
                <a:cs typeface="Arial"/>
              </a:rPr>
              <a:t>của</a:t>
            </a:r>
            <a:r>
              <a:rPr lang="vi-VN" sz="2000">
                <a:solidFill>
                  <a:schemeClr val="bg1"/>
                </a:solidFill>
                <a:latin typeface="Arial"/>
                <a:ea typeface="+mn-lt"/>
                <a:cs typeface="Arial"/>
              </a:rPr>
              <a:t> </a:t>
            </a:r>
            <a:r>
              <a:rPr lang="vi-VN" sz="2000" err="1">
                <a:solidFill>
                  <a:schemeClr val="bg1"/>
                </a:solidFill>
                <a:latin typeface="Arial"/>
                <a:ea typeface="+mn-lt"/>
                <a:cs typeface="Arial"/>
              </a:rPr>
              <a:t>bước</a:t>
            </a:r>
            <a:r>
              <a:rPr lang="vi-VN" sz="2000">
                <a:solidFill>
                  <a:schemeClr val="bg1"/>
                </a:solidFill>
                <a:latin typeface="Arial"/>
                <a:ea typeface="+mn-lt"/>
                <a:cs typeface="Arial"/>
              </a:rPr>
              <a:t> </a:t>
            </a:r>
            <a:r>
              <a:rPr lang="vi-VN" sz="2000" err="1">
                <a:solidFill>
                  <a:schemeClr val="bg1"/>
                </a:solidFill>
                <a:latin typeface="Arial"/>
                <a:ea typeface="+mn-lt"/>
                <a:cs typeface="Arial"/>
              </a:rPr>
              <a:t>thời</a:t>
            </a:r>
            <a:r>
              <a:rPr lang="vi-VN" sz="2000">
                <a:solidFill>
                  <a:schemeClr val="bg1"/>
                </a:solidFill>
                <a:latin typeface="Arial"/>
                <a:ea typeface="+mn-lt"/>
                <a:cs typeface="Arial"/>
              </a:rPr>
              <a:t> gian </a:t>
            </a:r>
            <a:r>
              <a:rPr lang="vi-VN" sz="2000" err="1">
                <a:solidFill>
                  <a:schemeClr val="bg1"/>
                </a:solidFill>
                <a:latin typeface="Arial"/>
                <a:ea typeface="+mn-lt"/>
                <a:cs typeface="Arial"/>
              </a:rPr>
              <a:t>hiện</a:t>
            </a:r>
            <a:r>
              <a:rPr lang="vi-VN" sz="2000">
                <a:solidFill>
                  <a:schemeClr val="bg1"/>
                </a:solidFill>
                <a:latin typeface="Arial"/>
                <a:ea typeface="+mn-lt"/>
                <a:cs typeface="Arial"/>
              </a:rPr>
              <a:t> </a:t>
            </a:r>
            <a:r>
              <a:rPr lang="vi-VN" sz="2000" err="1">
                <a:solidFill>
                  <a:schemeClr val="bg1"/>
                </a:solidFill>
                <a:latin typeface="Arial"/>
                <a:ea typeface="+mn-lt"/>
                <a:cs typeface="Arial"/>
              </a:rPr>
              <a:t>tại</a:t>
            </a:r>
            <a:r>
              <a:rPr lang="vi-VN" sz="2000">
                <a:solidFill>
                  <a:schemeClr val="bg1"/>
                </a:solidFill>
                <a:latin typeface="Arial"/>
                <a:ea typeface="+mn-lt"/>
                <a:cs typeface="Arial"/>
              </a:rPr>
              <a:t> </a:t>
            </a:r>
            <a:r>
              <a:rPr lang="vi-VN" sz="2000" err="1">
                <a:solidFill>
                  <a:schemeClr val="bg1"/>
                </a:solidFill>
                <a:latin typeface="Arial"/>
                <a:ea typeface="+mn-lt"/>
                <a:cs typeface="Arial"/>
              </a:rPr>
              <a:t>cũng</a:t>
            </a:r>
            <a:r>
              <a:rPr lang="vi-VN" sz="2000">
                <a:solidFill>
                  <a:schemeClr val="bg1"/>
                </a:solidFill>
                <a:latin typeface="Arial"/>
                <a:ea typeface="+mn-lt"/>
                <a:cs typeface="Arial"/>
              </a:rPr>
              <a:t> </a:t>
            </a:r>
            <a:r>
              <a:rPr lang="vi-VN" sz="2000" err="1">
                <a:solidFill>
                  <a:schemeClr val="bg1"/>
                </a:solidFill>
                <a:latin typeface="Arial"/>
                <a:ea typeface="+mn-lt"/>
                <a:cs typeface="Arial"/>
              </a:rPr>
              <a:t>có</a:t>
            </a:r>
            <a:r>
              <a:rPr lang="vi-VN" sz="2000">
                <a:solidFill>
                  <a:schemeClr val="bg1"/>
                </a:solidFill>
                <a:latin typeface="Arial"/>
                <a:ea typeface="+mn-lt"/>
                <a:cs typeface="Arial"/>
              </a:rPr>
              <a:t> </a:t>
            </a:r>
            <a:r>
              <a:rPr lang="vi-VN" sz="2000" err="1">
                <a:solidFill>
                  <a:schemeClr val="bg1"/>
                </a:solidFill>
                <a:latin typeface="Arial"/>
                <a:ea typeface="+mn-lt"/>
                <a:cs typeface="Arial"/>
              </a:rPr>
              <a:t>thể</a:t>
            </a:r>
            <a:r>
              <a:rPr lang="vi-VN" sz="2000">
                <a:solidFill>
                  <a:schemeClr val="bg1"/>
                </a:solidFill>
                <a:latin typeface="Arial"/>
                <a:ea typeface="+mn-lt"/>
                <a:cs typeface="Arial"/>
              </a:rPr>
              <a:t> </a:t>
            </a:r>
            <a:r>
              <a:rPr lang="vi-VN" sz="2000" err="1">
                <a:solidFill>
                  <a:schemeClr val="bg1"/>
                </a:solidFill>
                <a:latin typeface="Arial"/>
                <a:ea typeface="+mn-lt"/>
                <a:cs typeface="Arial"/>
              </a:rPr>
              <a:t>được</a:t>
            </a:r>
            <a:r>
              <a:rPr lang="vi-VN" sz="2000">
                <a:solidFill>
                  <a:schemeClr val="bg1"/>
                </a:solidFill>
                <a:latin typeface="Arial"/>
                <a:ea typeface="+mn-lt"/>
                <a:cs typeface="Arial"/>
              </a:rPr>
              <a:t> </a:t>
            </a:r>
            <a:r>
              <a:rPr lang="vi-VN" sz="2000" err="1">
                <a:solidFill>
                  <a:schemeClr val="bg1"/>
                </a:solidFill>
                <a:latin typeface="Arial"/>
                <a:ea typeface="+mn-lt"/>
                <a:cs typeface="Arial"/>
              </a:rPr>
              <a:t>rút</a:t>
            </a:r>
            <a:r>
              <a:rPr lang="vi-VN" sz="2000">
                <a:solidFill>
                  <a:schemeClr val="bg1"/>
                </a:solidFill>
                <a:latin typeface="Arial"/>
                <a:ea typeface="+mn-lt"/>
                <a:cs typeface="Arial"/>
              </a:rPr>
              <a:t> ra </a:t>
            </a:r>
            <a:r>
              <a:rPr lang="vi-VN" sz="2000" err="1">
                <a:solidFill>
                  <a:schemeClr val="bg1"/>
                </a:solidFill>
                <a:latin typeface="Arial"/>
                <a:ea typeface="+mn-lt"/>
                <a:cs typeface="Arial"/>
              </a:rPr>
              <a:t>từ</a:t>
            </a:r>
            <a:r>
              <a:rPr lang="vi-VN" sz="2000">
                <a:solidFill>
                  <a:schemeClr val="bg1"/>
                </a:solidFill>
                <a:latin typeface="Arial"/>
                <a:ea typeface="+mn-lt"/>
                <a:cs typeface="Arial"/>
              </a:rPr>
              <a:t> </a:t>
            </a:r>
            <a:r>
              <a:rPr lang="vi-VN" sz="2000" err="1">
                <a:solidFill>
                  <a:schemeClr val="bg1"/>
                </a:solidFill>
                <a:latin typeface="Arial"/>
                <a:ea typeface="+mn-lt"/>
                <a:cs typeface="Arial"/>
              </a:rPr>
              <a:t>trạng</a:t>
            </a:r>
            <a:r>
              <a:rPr lang="vi-VN" sz="2000">
                <a:solidFill>
                  <a:schemeClr val="bg1"/>
                </a:solidFill>
                <a:latin typeface="Arial"/>
                <a:ea typeface="+mn-lt"/>
                <a:cs typeface="Arial"/>
              </a:rPr>
              <a:t> </a:t>
            </a:r>
            <a:r>
              <a:rPr lang="vi-VN" sz="2000" err="1">
                <a:solidFill>
                  <a:schemeClr val="bg1"/>
                </a:solidFill>
                <a:latin typeface="Arial"/>
                <a:ea typeface="+mn-lt"/>
                <a:cs typeface="Arial"/>
              </a:rPr>
              <a:t>thái</a:t>
            </a:r>
            <a:r>
              <a:rPr lang="vi-VN" sz="2000">
                <a:solidFill>
                  <a:schemeClr val="bg1"/>
                </a:solidFill>
                <a:latin typeface="Arial"/>
                <a:ea typeface="+mn-lt"/>
                <a:cs typeface="Arial"/>
              </a:rPr>
              <a:t> </a:t>
            </a:r>
            <a:r>
              <a:rPr lang="vi-VN" sz="2000" err="1">
                <a:solidFill>
                  <a:schemeClr val="bg1"/>
                </a:solidFill>
                <a:latin typeface="Arial"/>
                <a:ea typeface="+mn-lt"/>
                <a:cs typeface="Arial"/>
              </a:rPr>
              <a:t>ẩn</a:t>
            </a:r>
            <a:r>
              <a:rPr lang="vi-VN" sz="2000">
                <a:solidFill>
                  <a:schemeClr val="bg1"/>
                </a:solidFill>
                <a:latin typeface="Arial"/>
                <a:ea typeface="+mn-lt"/>
                <a:cs typeface="Arial"/>
              </a:rPr>
              <a:t> </a:t>
            </a:r>
            <a:r>
              <a:rPr lang="vi-VN" sz="2000" err="1">
                <a:solidFill>
                  <a:schemeClr val="bg1"/>
                </a:solidFill>
                <a:latin typeface="Arial"/>
                <a:ea typeface="+mn-lt"/>
                <a:cs typeface="Arial"/>
              </a:rPr>
              <a:t>này</a:t>
            </a:r>
            <a:r>
              <a:rPr lang="vi-VN" sz="2000">
                <a:solidFill>
                  <a:schemeClr val="bg1"/>
                </a:solidFill>
                <a:latin typeface="Arial"/>
                <a:ea typeface="+mn-lt"/>
                <a:cs typeface="Arial"/>
              </a:rPr>
              <a:t>.</a:t>
            </a:r>
            <a:endParaRPr lang="vi-VN" sz="2000">
              <a:solidFill>
                <a:schemeClr val="bg1"/>
              </a:solidFill>
              <a:latin typeface="Arial"/>
              <a:cs typeface="Arial"/>
            </a:endParaRPr>
          </a:p>
          <a:p>
            <a:pPr algn="l"/>
            <a:endParaRPr lang="vi-VN">
              <a:latin typeface="Arial"/>
              <a:cs typeface="Arial"/>
            </a:endParaRPr>
          </a:p>
        </p:txBody>
      </p:sp>
    </p:spTree>
    <p:extLst>
      <p:ext uri="{BB962C8B-B14F-4D97-AF65-F5344CB8AC3E}">
        <p14:creationId xmlns:p14="http://schemas.microsoft.com/office/powerpoint/2010/main" val="1005006584"/>
      </p:ext>
    </p:extLst>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ình ảnh 4">
            <a:extLst>
              <a:ext uri="{FF2B5EF4-FFF2-40B4-BE49-F238E27FC236}">
                <a16:creationId xmlns:a16="http://schemas.microsoft.com/office/drawing/2014/main" xmlns="" id="{8145A59A-023A-6BCD-4C46-01AD6F73430D}"/>
              </a:ext>
            </a:extLst>
          </p:cNvPr>
          <p:cNvPicPr>
            <a:picLocks noGrp="1" noChangeAspect="1"/>
          </p:cNvPicPr>
          <p:nvPr>
            <p:ph idx="1"/>
          </p:nvPr>
        </p:nvPicPr>
        <p:blipFill>
          <a:blip r:embed="rId2"/>
          <a:stretch>
            <a:fillRect/>
          </a:stretch>
        </p:blipFill>
        <p:spPr>
          <a:xfrm>
            <a:off x="2019906" y="1561912"/>
            <a:ext cx="7776470" cy="5008204"/>
          </a:xfrm>
        </p:spPr>
      </p:pic>
      <p:sp>
        <p:nvSpPr>
          <p:cNvPr id="5" name="Hộp Văn bản 4">
            <a:extLst>
              <a:ext uri="{FF2B5EF4-FFF2-40B4-BE49-F238E27FC236}">
                <a16:creationId xmlns:a16="http://schemas.microsoft.com/office/drawing/2014/main" xmlns="" id="{18374683-9B9E-6C8A-5A42-86B80E01A214}"/>
              </a:ext>
            </a:extLst>
          </p:cNvPr>
          <p:cNvSpPr txBox="1"/>
          <p:nvPr/>
        </p:nvSpPr>
        <p:spPr>
          <a:xfrm>
            <a:off x="914400" y="209909"/>
            <a:ext cx="10205049"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2000">
                <a:solidFill>
                  <a:schemeClr val="bg1"/>
                </a:solidFill>
                <a:latin typeface="Arial"/>
                <a:ea typeface="+mn-lt"/>
                <a:cs typeface="Arial"/>
              </a:rPr>
              <a:t>Cơ </a:t>
            </a:r>
            <a:r>
              <a:rPr lang="vi-VN" sz="2000" err="1">
                <a:solidFill>
                  <a:schemeClr val="bg1"/>
                </a:solidFill>
                <a:latin typeface="Arial"/>
                <a:ea typeface="+mn-lt"/>
                <a:cs typeface="Arial"/>
              </a:rPr>
              <a:t>chế</a:t>
            </a:r>
            <a:r>
              <a:rPr lang="vi-VN" sz="2000">
                <a:solidFill>
                  <a:schemeClr val="bg1"/>
                </a:solidFill>
                <a:latin typeface="Arial"/>
                <a:ea typeface="+mn-lt"/>
                <a:cs typeface="Arial"/>
              </a:rPr>
              <a:t> </a:t>
            </a:r>
            <a:r>
              <a:rPr lang="vi-VN" sz="2000" err="1">
                <a:solidFill>
                  <a:schemeClr val="bg1"/>
                </a:solidFill>
                <a:latin typeface="Arial"/>
                <a:ea typeface="+mn-lt"/>
                <a:cs typeface="Arial"/>
              </a:rPr>
              <a:t>các</a:t>
            </a:r>
            <a:r>
              <a:rPr lang="vi-VN" sz="2000">
                <a:solidFill>
                  <a:schemeClr val="bg1"/>
                </a:solidFill>
                <a:latin typeface="Arial"/>
                <a:ea typeface="+mn-lt"/>
                <a:cs typeface="Arial"/>
              </a:rPr>
              <a:t> </a:t>
            </a:r>
            <a:r>
              <a:rPr lang="vi-VN" sz="2000" err="1">
                <a:solidFill>
                  <a:schemeClr val="bg1"/>
                </a:solidFill>
                <a:latin typeface="Arial"/>
                <a:ea typeface="+mn-lt"/>
                <a:cs typeface="Arial"/>
              </a:rPr>
              <a:t>cổng</a:t>
            </a:r>
            <a:r>
              <a:rPr lang="vi-VN" sz="2000">
                <a:solidFill>
                  <a:schemeClr val="bg1"/>
                </a:solidFill>
                <a:latin typeface="Arial"/>
                <a:ea typeface="+mn-lt"/>
                <a:cs typeface="Arial"/>
              </a:rPr>
              <a:t> </a:t>
            </a:r>
            <a:r>
              <a:rPr lang="vi-VN" sz="2000" err="1">
                <a:solidFill>
                  <a:schemeClr val="bg1"/>
                </a:solidFill>
                <a:latin typeface="Arial"/>
                <a:ea typeface="+mn-lt"/>
                <a:cs typeface="Arial"/>
              </a:rPr>
              <a:t>của</a:t>
            </a:r>
            <a:r>
              <a:rPr lang="vi-VN" sz="2000">
                <a:solidFill>
                  <a:schemeClr val="bg1"/>
                </a:solidFill>
                <a:latin typeface="Arial"/>
                <a:ea typeface="+mn-lt"/>
                <a:cs typeface="Arial"/>
              </a:rPr>
              <a:t> LSTM </a:t>
            </a:r>
            <a:r>
              <a:rPr lang="vi-VN" sz="2000" err="1">
                <a:solidFill>
                  <a:schemeClr val="bg1"/>
                </a:solidFill>
                <a:latin typeface="Arial"/>
                <a:ea typeface="+mn-lt"/>
                <a:cs typeface="Arial"/>
              </a:rPr>
              <a:t>biến</a:t>
            </a:r>
            <a:r>
              <a:rPr lang="vi-VN" sz="2000">
                <a:solidFill>
                  <a:schemeClr val="bg1"/>
                </a:solidFill>
                <a:latin typeface="Arial"/>
                <a:ea typeface="+mn-lt"/>
                <a:cs typeface="Arial"/>
              </a:rPr>
              <a:t> </a:t>
            </a:r>
            <a:r>
              <a:rPr lang="vi-VN" sz="2000" err="1">
                <a:solidFill>
                  <a:schemeClr val="bg1"/>
                </a:solidFill>
                <a:latin typeface="Arial"/>
                <a:ea typeface="+mn-lt"/>
                <a:cs typeface="Arial"/>
              </a:rPr>
              <a:t>nó</a:t>
            </a:r>
            <a:r>
              <a:rPr lang="vi-VN" sz="2000">
                <a:solidFill>
                  <a:schemeClr val="bg1"/>
                </a:solidFill>
                <a:latin typeface="Arial"/>
                <a:ea typeface="+mn-lt"/>
                <a:cs typeface="Arial"/>
              </a:rPr>
              <a:t> </a:t>
            </a:r>
            <a:r>
              <a:rPr lang="vi-VN" sz="2000" err="1">
                <a:solidFill>
                  <a:schemeClr val="bg1"/>
                </a:solidFill>
                <a:latin typeface="Arial"/>
                <a:ea typeface="+mn-lt"/>
                <a:cs typeface="Arial"/>
              </a:rPr>
              <a:t>thành</a:t>
            </a:r>
            <a:r>
              <a:rPr lang="vi-VN" sz="2000">
                <a:solidFill>
                  <a:schemeClr val="bg1"/>
                </a:solidFill>
                <a:latin typeface="Arial"/>
                <a:ea typeface="+mn-lt"/>
                <a:cs typeface="Arial"/>
              </a:rPr>
              <a:t> </a:t>
            </a:r>
            <a:r>
              <a:rPr lang="vi-VN" sz="2000" err="1">
                <a:solidFill>
                  <a:schemeClr val="bg1"/>
                </a:solidFill>
                <a:latin typeface="Arial"/>
                <a:ea typeface="+mn-lt"/>
                <a:cs typeface="Arial"/>
              </a:rPr>
              <a:t>một</a:t>
            </a:r>
            <a:r>
              <a:rPr lang="vi-VN" sz="2000">
                <a:solidFill>
                  <a:schemeClr val="bg1"/>
                </a:solidFill>
                <a:latin typeface="Arial"/>
                <a:ea typeface="+mn-lt"/>
                <a:cs typeface="Arial"/>
              </a:rPr>
              <a:t> </a:t>
            </a:r>
            <a:r>
              <a:rPr lang="vi-VN" sz="2000" err="1">
                <a:solidFill>
                  <a:schemeClr val="bg1"/>
                </a:solidFill>
                <a:latin typeface="Arial"/>
                <a:ea typeface="+mn-lt"/>
                <a:cs typeface="Arial"/>
              </a:rPr>
              <a:t>cái</a:t>
            </a:r>
            <a:r>
              <a:rPr lang="vi-VN" sz="2000">
                <a:solidFill>
                  <a:schemeClr val="bg1"/>
                </a:solidFill>
                <a:latin typeface="Arial"/>
                <a:ea typeface="+mn-lt"/>
                <a:cs typeface="Arial"/>
              </a:rPr>
              <a:t> </a:t>
            </a:r>
            <a:r>
              <a:rPr lang="vi-VN" sz="2000" err="1">
                <a:solidFill>
                  <a:schemeClr val="bg1"/>
                </a:solidFill>
                <a:latin typeface="Arial"/>
                <a:ea typeface="+mn-lt"/>
                <a:cs typeface="Arial"/>
              </a:rPr>
              <a:t>máy</a:t>
            </a:r>
            <a:r>
              <a:rPr lang="vi-VN" sz="2000">
                <a:solidFill>
                  <a:schemeClr val="bg1"/>
                </a:solidFill>
                <a:latin typeface="Arial"/>
                <a:ea typeface="+mn-lt"/>
                <a:cs typeface="Arial"/>
              </a:rPr>
              <a:t> </a:t>
            </a:r>
            <a:r>
              <a:rPr lang="vi-VN" sz="2000" err="1">
                <a:solidFill>
                  <a:schemeClr val="bg1"/>
                </a:solidFill>
                <a:latin typeface="Arial"/>
                <a:ea typeface="+mn-lt"/>
                <a:cs typeface="Arial"/>
              </a:rPr>
              <a:t>lọc</a:t>
            </a:r>
            <a:r>
              <a:rPr lang="vi-VN" sz="2000">
                <a:solidFill>
                  <a:schemeClr val="bg1"/>
                </a:solidFill>
                <a:latin typeface="Arial"/>
                <a:ea typeface="+mn-lt"/>
                <a:cs typeface="Arial"/>
              </a:rPr>
              <a:t> thông tin.</a:t>
            </a:r>
            <a:endParaRPr lang="vi-VN" sz="2000">
              <a:solidFill>
                <a:schemeClr val="bg1"/>
              </a:solidFill>
              <a:latin typeface="Arial"/>
              <a:cs typeface="Arial"/>
            </a:endParaRPr>
          </a:p>
          <a:p>
            <a:endParaRPr lang="vi-VN" sz="2000">
              <a:solidFill>
                <a:schemeClr val="bg1"/>
              </a:solidFill>
              <a:latin typeface="Arial"/>
              <a:cs typeface="Arial"/>
            </a:endParaRPr>
          </a:p>
          <a:p>
            <a:r>
              <a:rPr lang="vi-VN" sz="2000" err="1">
                <a:solidFill>
                  <a:schemeClr val="bg1"/>
                </a:solidFill>
                <a:latin typeface="Arial"/>
                <a:ea typeface="+mn-lt"/>
                <a:cs typeface="Arial"/>
              </a:rPr>
              <a:t>Các</a:t>
            </a:r>
            <a:r>
              <a:rPr lang="vi-VN" sz="2000">
                <a:solidFill>
                  <a:schemeClr val="bg1"/>
                </a:solidFill>
                <a:latin typeface="Arial"/>
                <a:ea typeface="+mn-lt"/>
                <a:cs typeface="Arial"/>
              </a:rPr>
              <a:t> thông tin </a:t>
            </a:r>
            <a:r>
              <a:rPr lang="vi-VN" sz="2000" err="1">
                <a:solidFill>
                  <a:schemeClr val="bg1"/>
                </a:solidFill>
                <a:latin typeface="Arial"/>
                <a:ea typeface="+mn-lt"/>
                <a:cs typeface="Arial"/>
              </a:rPr>
              <a:t>được</a:t>
            </a:r>
            <a:r>
              <a:rPr lang="vi-VN" sz="2000">
                <a:solidFill>
                  <a:schemeClr val="bg1"/>
                </a:solidFill>
                <a:latin typeface="Arial"/>
                <a:ea typeface="+mn-lt"/>
                <a:cs typeface="Arial"/>
              </a:rPr>
              <a:t> </a:t>
            </a:r>
            <a:r>
              <a:rPr lang="vi-VN" sz="2000" err="1">
                <a:solidFill>
                  <a:schemeClr val="bg1"/>
                </a:solidFill>
                <a:latin typeface="Arial"/>
                <a:ea typeface="+mn-lt"/>
                <a:cs typeface="Arial"/>
              </a:rPr>
              <a:t>nhận</a:t>
            </a:r>
            <a:r>
              <a:rPr lang="vi-VN" sz="2000">
                <a:solidFill>
                  <a:schemeClr val="bg1"/>
                </a:solidFill>
                <a:latin typeface="Arial"/>
                <a:ea typeface="+mn-lt"/>
                <a:cs typeface="Arial"/>
              </a:rPr>
              <a:t> </a:t>
            </a:r>
            <a:r>
              <a:rPr lang="vi-VN" sz="2000" err="1">
                <a:solidFill>
                  <a:schemeClr val="bg1"/>
                </a:solidFill>
                <a:latin typeface="Arial"/>
                <a:ea typeface="+mn-lt"/>
                <a:cs typeface="Arial"/>
              </a:rPr>
              <a:t>hoặc</a:t>
            </a:r>
            <a:r>
              <a:rPr lang="vi-VN" sz="2000">
                <a:solidFill>
                  <a:schemeClr val="bg1"/>
                </a:solidFill>
                <a:latin typeface="Arial"/>
                <a:ea typeface="+mn-lt"/>
                <a:cs typeface="Arial"/>
              </a:rPr>
              <a:t> </a:t>
            </a:r>
            <a:r>
              <a:rPr lang="vi-VN" sz="2000" err="1">
                <a:solidFill>
                  <a:schemeClr val="bg1"/>
                </a:solidFill>
                <a:latin typeface="Arial"/>
                <a:ea typeface="+mn-lt"/>
                <a:cs typeface="Arial"/>
              </a:rPr>
              <a:t>được</a:t>
            </a:r>
            <a:r>
              <a:rPr lang="vi-VN" sz="2000">
                <a:solidFill>
                  <a:schemeClr val="bg1"/>
                </a:solidFill>
                <a:latin typeface="Arial"/>
                <a:ea typeface="+mn-lt"/>
                <a:cs typeface="Arial"/>
              </a:rPr>
              <a:t> </a:t>
            </a:r>
            <a:r>
              <a:rPr lang="vi-VN" sz="2000" err="1">
                <a:solidFill>
                  <a:schemeClr val="bg1"/>
                </a:solidFill>
                <a:latin typeface="Arial"/>
                <a:ea typeface="+mn-lt"/>
                <a:cs typeface="Arial"/>
              </a:rPr>
              <a:t>loại</a:t>
            </a:r>
            <a:r>
              <a:rPr lang="vi-VN" sz="2000">
                <a:solidFill>
                  <a:schemeClr val="bg1"/>
                </a:solidFill>
                <a:latin typeface="Arial"/>
                <a:ea typeface="+mn-lt"/>
                <a:cs typeface="Arial"/>
              </a:rPr>
              <a:t> </a:t>
            </a:r>
            <a:r>
              <a:rPr lang="vi-VN" sz="2000" err="1">
                <a:solidFill>
                  <a:schemeClr val="bg1"/>
                </a:solidFill>
                <a:latin typeface="Arial"/>
                <a:ea typeface="+mn-lt"/>
                <a:cs typeface="Arial"/>
              </a:rPr>
              <a:t>bỏ</a:t>
            </a:r>
            <a:r>
              <a:rPr lang="vi-VN" sz="2000">
                <a:solidFill>
                  <a:schemeClr val="bg1"/>
                </a:solidFill>
                <a:latin typeface="Arial"/>
                <a:ea typeface="+mn-lt"/>
                <a:cs typeface="Arial"/>
              </a:rPr>
              <a:t> như </a:t>
            </a:r>
            <a:r>
              <a:rPr lang="vi-VN" sz="2000" err="1">
                <a:solidFill>
                  <a:schemeClr val="bg1"/>
                </a:solidFill>
                <a:latin typeface="Arial"/>
                <a:ea typeface="+mn-lt"/>
                <a:cs typeface="Arial"/>
              </a:rPr>
              <a:t>thế</a:t>
            </a:r>
            <a:r>
              <a:rPr lang="vi-VN" sz="2000">
                <a:solidFill>
                  <a:schemeClr val="bg1"/>
                </a:solidFill>
                <a:latin typeface="Arial"/>
                <a:ea typeface="+mn-lt"/>
                <a:cs typeface="Arial"/>
              </a:rPr>
              <a:t> </a:t>
            </a:r>
            <a:r>
              <a:rPr lang="vi-VN" sz="2000" err="1">
                <a:solidFill>
                  <a:schemeClr val="bg1"/>
                </a:solidFill>
                <a:latin typeface="Arial"/>
                <a:ea typeface="+mn-lt"/>
                <a:cs typeface="Arial"/>
              </a:rPr>
              <a:t>nào</a:t>
            </a:r>
            <a:r>
              <a:rPr lang="vi-VN" sz="2000">
                <a:solidFill>
                  <a:schemeClr val="bg1"/>
                </a:solidFill>
                <a:latin typeface="Arial"/>
                <a:ea typeface="+mn-lt"/>
                <a:cs typeface="Arial"/>
              </a:rPr>
              <a:t> </a:t>
            </a:r>
            <a:r>
              <a:rPr lang="vi-VN" sz="2000" err="1">
                <a:solidFill>
                  <a:schemeClr val="bg1"/>
                </a:solidFill>
                <a:latin typeface="Arial"/>
                <a:ea typeface="+mn-lt"/>
                <a:cs typeface="Arial"/>
              </a:rPr>
              <a:t>thì</a:t>
            </a:r>
            <a:r>
              <a:rPr lang="vi-VN" sz="2000">
                <a:solidFill>
                  <a:schemeClr val="bg1"/>
                </a:solidFill>
                <a:latin typeface="Arial"/>
                <a:ea typeface="+mn-lt"/>
                <a:cs typeface="Arial"/>
              </a:rPr>
              <a:t> ta </a:t>
            </a:r>
            <a:r>
              <a:rPr lang="vi-VN" sz="2000" err="1">
                <a:solidFill>
                  <a:schemeClr val="bg1"/>
                </a:solidFill>
                <a:latin typeface="Arial"/>
                <a:ea typeface="+mn-lt"/>
                <a:cs typeface="Arial"/>
              </a:rPr>
              <a:t>sẽ</a:t>
            </a:r>
            <a:r>
              <a:rPr lang="vi-VN" sz="2000">
                <a:solidFill>
                  <a:schemeClr val="bg1"/>
                </a:solidFill>
                <a:latin typeface="Arial"/>
                <a:ea typeface="+mn-lt"/>
                <a:cs typeface="Arial"/>
              </a:rPr>
              <a:t> </a:t>
            </a:r>
            <a:r>
              <a:rPr lang="vi-VN" sz="2000" err="1">
                <a:solidFill>
                  <a:schemeClr val="bg1"/>
                </a:solidFill>
                <a:latin typeface="Arial"/>
                <a:ea typeface="+mn-lt"/>
                <a:cs typeface="Arial"/>
              </a:rPr>
              <a:t>huấn</a:t>
            </a:r>
            <a:r>
              <a:rPr lang="vi-VN" sz="2000">
                <a:solidFill>
                  <a:schemeClr val="bg1"/>
                </a:solidFill>
                <a:latin typeface="Arial"/>
                <a:ea typeface="+mn-lt"/>
                <a:cs typeface="Arial"/>
              </a:rPr>
              <a:t> </a:t>
            </a:r>
            <a:r>
              <a:rPr lang="vi-VN" sz="2000" err="1">
                <a:solidFill>
                  <a:schemeClr val="bg1"/>
                </a:solidFill>
                <a:latin typeface="Arial"/>
                <a:ea typeface="+mn-lt"/>
                <a:cs typeface="Arial"/>
              </a:rPr>
              <a:t>luyện</a:t>
            </a:r>
            <a:r>
              <a:rPr lang="vi-VN" sz="2000">
                <a:solidFill>
                  <a:schemeClr val="bg1"/>
                </a:solidFill>
                <a:latin typeface="Arial"/>
                <a:ea typeface="+mn-lt"/>
                <a:cs typeface="Arial"/>
              </a:rPr>
              <a:t> </a:t>
            </a:r>
            <a:r>
              <a:rPr lang="vi-VN" sz="2000" err="1">
                <a:solidFill>
                  <a:schemeClr val="bg1"/>
                </a:solidFill>
                <a:latin typeface="Arial"/>
                <a:ea typeface="+mn-lt"/>
                <a:cs typeface="Arial"/>
              </a:rPr>
              <a:t>các</a:t>
            </a:r>
            <a:r>
              <a:rPr lang="vi-VN" sz="2000">
                <a:solidFill>
                  <a:schemeClr val="bg1"/>
                </a:solidFill>
                <a:latin typeface="Arial"/>
                <a:ea typeface="+mn-lt"/>
                <a:cs typeface="Arial"/>
              </a:rPr>
              <a:t> </a:t>
            </a:r>
            <a:r>
              <a:rPr lang="vi-VN" sz="2000" err="1">
                <a:solidFill>
                  <a:schemeClr val="bg1"/>
                </a:solidFill>
                <a:latin typeface="Arial"/>
                <a:ea typeface="+mn-lt"/>
                <a:cs typeface="Arial"/>
              </a:rPr>
              <a:t>cổng</a:t>
            </a:r>
            <a:r>
              <a:rPr lang="vi-VN" sz="2000">
                <a:solidFill>
                  <a:schemeClr val="bg1"/>
                </a:solidFill>
                <a:latin typeface="Arial"/>
                <a:ea typeface="+mn-lt"/>
                <a:cs typeface="Arial"/>
              </a:rPr>
              <a:t> </a:t>
            </a:r>
            <a:r>
              <a:rPr lang="vi-VN" sz="2000" err="1">
                <a:solidFill>
                  <a:schemeClr val="bg1"/>
                </a:solidFill>
                <a:latin typeface="Arial"/>
                <a:ea typeface="+mn-lt"/>
                <a:cs typeface="Arial"/>
              </a:rPr>
              <a:t>để</a:t>
            </a:r>
            <a:r>
              <a:rPr lang="vi-VN" sz="2000">
                <a:solidFill>
                  <a:schemeClr val="bg1"/>
                </a:solidFill>
                <a:latin typeface="Arial"/>
                <a:ea typeface="+mn-lt"/>
                <a:cs typeface="Arial"/>
              </a:rPr>
              <a:t> </a:t>
            </a:r>
            <a:r>
              <a:rPr lang="vi-VN" sz="2000" err="1">
                <a:solidFill>
                  <a:schemeClr val="bg1"/>
                </a:solidFill>
                <a:latin typeface="Arial"/>
                <a:ea typeface="+mn-lt"/>
                <a:cs typeface="Arial"/>
              </a:rPr>
              <a:t>đạt</a:t>
            </a:r>
            <a:r>
              <a:rPr lang="vi-VN" sz="2000">
                <a:solidFill>
                  <a:schemeClr val="bg1"/>
                </a:solidFill>
                <a:latin typeface="Arial"/>
                <a:ea typeface="+mn-lt"/>
                <a:cs typeface="Arial"/>
              </a:rPr>
              <a:t> </a:t>
            </a:r>
            <a:r>
              <a:rPr lang="vi-VN" sz="2000" err="1">
                <a:solidFill>
                  <a:schemeClr val="bg1"/>
                </a:solidFill>
                <a:latin typeface="Arial"/>
                <a:ea typeface="+mn-lt"/>
                <a:cs typeface="Arial"/>
              </a:rPr>
              <a:t>được</a:t>
            </a:r>
            <a:r>
              <a:rPr lang="vi-VN" sz="2000">
                <a:solidFill>
                  <a:schemeClr val="bg1"/>
                </a:solidFill>
                <a:latin typeface="Arial"/>
                <a:ea typeface="+mn-lt"/>
                <a:cs typeface="Arial"/>
              </a:rPr>
              <a:t> </a:t>
            </a:r>
            <a:r>
              <a:rPr lang="vi-VN" sz="2000" err="1">
                <a:solidFill>
                  <a:schemeClr val="bg1"/>
                </a:solidFill>
                <a:latin typeface="Arial"/>
                <a:ea typeface="+mn-lt"/>
                <a:cs typeface="Arial"/>
              </a:rPr>
              <a:t>những</a:t>
            </a:r>
            <a:r>
              <a:rPr lang="vi-VN" sz="2000">
                <a:solidFill>
                  <a:schemeClr val="bg1"/>
                </a:solidFill>
                <a:latin typeface="Arial"/>
                <a:ea typeface="+mn-lt"/>
                <a:cs typeface="Arial"/>
              </a:rPr>
              <a:t> </a:t>
            </a:r>
            <a:r>
              <a:rPr lang="vi-VN" sz="2000" err="1">
                <a:solidFill>
                  <a:schemeClr val="bg1"/>
                </a:solidFill>
                <a:latin typeface="Arial"/>
                <a:ea typeface="+mn-lt"/>
                <a:cs typeface="Arial"/>
              </a:rPr>
              <a:t>đầu</a:t>
            </a:r>
            <a:r>
              <a:rPr lang="vi-VN" sz="2000">
                <a:solidFill>
                  <a:schemeClr val="bg1"/>
                </a:solidFill>
                <a:latin typeface="Arial"/>
                <a:ea typeface="+mn-lt"/>
                <a:cs typeface="Arial"/>
              </a:rPr>
              <a:t> ra thông tin mong </a:t>
            </a:r>
            <a:r>
              <a:rPr lang="vi-VN" sz="2000" err="1">
                <a:solidFill>
                  <a:schemeClr val="bg1"/>
                </a:solidFill>
                <a:latin typeface="Arial"/>
                <a:ea typeface="+mn-lt"/>
                <a:cs typeface="Arial"/>
              </a:rPr>
              <a:t>muốn</a:t>
            </a:r>
            <a:r>
              <a:rPr lang="vi-VN" sz="2000">
                <a:solidFill>
                  <a:schemeClr val="bg1"/>
                </a:solidFill>
                <a:latin typeface="Arial"/>
                <a:ea typeface="+mn-lt"/>
                <a:cs typeface="Arial"/>
              </a:rPr>
              <a:t>.</a:t>
            </a:r>
            <a:endParaRPr lang="vi-VN" sz="2000">
              <a:solidFill>
                <a:schemeClr val="bg1"/>
              </a:solidFill>
              <a:latin typeface="Arial"/>
              <a:cs typeface="Arial"/>
            </a:endParaRPr>
          </a:p>
          <a:p>
            <a:pPr algn="l"/>
            <a:endParaRPr lang="vi-VN">
              <a:latin typeface="Arial"/>
              <a:cs typeface="Arial"/>
            </a:endParaRPr>
          </a:p>
        </p:txBody>
      </p:sp>
    </p:spTree>
    <p:extLst>
      <p:ext uri="{BB962C8B-B14F-4D97-AF65-F5344CB8AC3E}">
        <p14:creationId xmlns:p14="http://schemas.microsoft.com/office/powerpoint/2010/main" val="11087374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1399ED13-AFE9-D022-0125-28FD53F44BAE}"/>
              </a:ext>
            </a:extLst>
          </p:cNvPr>
          <p:cNvSpPr>
            <a:spLocks noGrp="1"/>
          </p:cNvSpPr>
          <p:nvPr>
            <p:ph type="title"/>
          </p:nvPr>
        </p:nvSpPr>
        <p:spPr>
          <a:xfrm>
            <a:off x="1141413" y="618518"/>
            <a:ext cx="9905998" cy="1478570"/>
          </a:xfrm>
        </p:spPr>
        <p:txBody>
          <a:bodyPr>
            <a:normAutofit/>
          </a:bodyPr>
          <a:lstStyle/>
          <a:p>
            <a:r>
              <a:rPr lang="vi-VN" err="1">
                <a:latin typeface="Times New Roman"/>
                <a:cs typeface="Times New Roman"/>
              </a:rPr>
              <a:t>ChưƠng</a:t>
            </a:r>
            <a:r>
              <a:rPr lang="vi-VN">
                <a:latin typeface="Times New Roman"/>
                <a:cs typeface="Times New Roman"/>
              </a:rPr>
              <a:t> 4: </a:t>
            </a:r>
            <a:r>
              <a:rPr lang="vi-VN" err="1">
                <a:latin typeface="Times New Roman"/>
                <a:cs typeface="Times New Roman"/>
              </a:rPr>
              <a:t>arima</a:t>
            </a:r>
            <a:endParaRPr lang="vi-VN" err="1"/>
          </a:p>
        </p:txBody>
      </p:sp>
      <p:sp>
        <p:nvSpPr>
          <p:cNvPr id="3" name="Chỗ dành sẵn cho Nội dung 2">
            <a:extLst>
              <a:ext uri="{FF2B5EF4-FFF2-40B4-BE49-F238E27FC236}">
                <a16:creationId xmlns:a16="http://schemas.microsoft.com/office/drawing/2014/main" xmlns="" id="{EF022156-993E-2C56-D16D-D208E980FBDB}"/>
              </a:ext>
            </a:extLst>
          </p:cNvPr>
          <p:cNvSpPr>
            <a:spLocks noGrp="1"/>
          </p:cNvSpPr>
          <p:nvPr>
            <p:ph idx="1"/>
          </p:nvPr>
        </p:nvSpPr>
        <p:spPr>
          <a:xfrm>
            <a:off x="5034579" y="2249487"/>
            <a:ext cx="6012832" cy="3541714"/>
          </a:xfrm>
        </p:spPr>
        <p:txBody>
          <a:bodyPr vert="horz" lIns="91440" tIns="45720" rIns="91440" bIns="45720" rtlCol="0" anchor="t">
            <a:normAutofit/>
          </a:bodyPr>
          <a:lstStyle/>
          <a:p>
            <a:pPr>
              <a:lnSpc>
                <a:spcPct val="110000"/>
              </a:lnSpc>
            </a:pPr>
            <a:r>
              <a:rPr lang="vi-VN" sz="2200">
                <a:latin typeface="Arial"/>
                <a:ea typeface="+mn-lt"/>
                <a:cs typeface="Arial"/>
              </a:rPr>
              <a:t>Mô </a:t>
            </a:r>
            <a:r>
              <a:rPr lang="vi-VN" sz="2200" err="1">
                <a:latin typeface="Arial"/>
                <a:ea typeface="+mn-lt"/>
                <a:cs typeface="Arial"/>
              </a:rPr>
              <a:t>hình</a:t>
            </a:r>
            <a:r>
              <a:rPr lang="vi-VN" sz="2200">
                <a:latin typeface="Arial"/>
                <a:ea typeface="+mn-lt"/>
                <a:cs typeface="Arial"/>
              </a:rPr>
              <a:t> </a:t>
            </a:r>
            <a:r>
              <a:rPr lang="vi-VN" sz="2200" err="1">
                <a:latin typeface="Arial"/>
                <a:ea typeface="+mn-lt"/>
                <a:cs typeface="Arial"/>
              </a:rPr>
              <a:t>tự</a:t>
            </a:r>
            <a:r>
              <a:rPr lang="vi-VN" sz="2200">
                <a:latin typeface="Arial"/>
                <a:ea typeface="+mn-lt"/>
                <a:cs typeface="Arial"/>
              </a:rPr>
              <a:t> </a:t>
            </a:r>
            <a:r>
              <a:rPr lang="vi-VN" sz="2200" err="1">
                <a:latin typeface="Arial"/>
                <a:ea typeface="+mn-lt"/>
                <a:cs typeface="Arial"/>
              </a:rPr>
              <a:t>hồi</a:t>
            </a:r>
            <a:r>
              <a:rPr lang="vi-VN" sz="2200">
                <a:latin typeface="Arial"/>
                <a:ea typeface="+mn-lt"/>
                <a:cs typeface="Arial"/>
              </a:rPr>
              <a:t> quy (AR) </a:t>
            </a:r>
            <a:r>
              <a:rPr lang="vi-VN" sz="2200" err="1">
                <a:latin typeface="Arial"/>
                <a:ea typeface="+mn-lt"/>
                <a:cs typeface="Arial"/>
              </a:rPr>
              <a:t>là</a:t>
            </a:r>
            <a:r>
              <a:rPr lang="vi-VN" sz="2200">
                <a:latin typeface="Arial"/>
                <a:ea typeface="+mn-lt"/>
                <a:cs typeface="Arial"/>
              </a:rPr>
              <a:t> </a:t>
            </a:r>
            <a:r>
              <a:rPr lang="vi-VN" sz="2200" err="1">
                <a:latin typeface="Arial"/>
                <a:ea typeface="+mn-lt"/>
                <a:cs typeface="Arial"/>
              </a:rPr>
              <a:t>hồi</a:t>
            </a:r>
            <a:r>
              <a:rPr lang="vi-VN" sz="2200">
                <a:latin typeface="Arial"/>
                <a:ea typeface="+mn-lt"/>
                <a:cs typeface="Arial"/>
              </a:rPr>
              <a:t> quy trên </a:t>
            </a:r>
            <a:r>
              <a:rPr lang="vi-VN" sz="2200" err="1">
                <a:latin typeface="Arial"/>
                <a:ea typeface="+mn-lt"/>
                <a:cs typeface="Arial"/>
              </a:rPr>
              <a:t>chính</a:t>
            </a:r>
            <a:r>
              <a:rPr lang="vi-VN" sz="2200">
                <a:latin typeface="Arial"/>
                <a:ea typeface="+mn-lt"/>
                <a:cs typeface="Arial"/>
              </a:rPr>
              <a:t> </a:t>
            </a:r>
            <a:r>
              <a:rPr lang="vi-VN" sz="2200" err="1">
                <a:latin typeface="Arial"/>
                <a:ea typeface="+mn-lt"/>
                <a:cs typeface="Arial"/>
              </a:rPr>
              <a:t>số</a:t>
            </a:r>
            <a:r>
              <a:rPr lang="vi-VN" sz="2200">
                <a:latin typeface="Arial"/>
                <a:ea typeface="+mn-lt"/>
                <a:cs typeface="Arial"/>
              </a:rPr>
              <a:t> </a:t>
            </a:r>
            <a:r>
              <a:rPr lang="vi-VN" sz="2200" err="1">
                <a:latin typeface="Arial"/>
                <a:ea typeface="+mn-lt"/>
                <a:cs typeface="Arial"/>
              </a:rPr>
              <a:t>liệu</a:t>
            </a:r>
            <a:r>
              <a:rPr lang="vi-VN" sz="2200">
                <a:latin typeface="Arial"/>
                <a:ea typeface="+mn-lt"/>
                <a:cs typeface="Arial"/>
              </a:rPr>
              <a:t> </a:t>
            </a:r>
            <a:r>
              <a:rPr lang="vi-VN" sz="2200" err="1">
                <a:latin typeface="Arial"/>
                <a:ea typeface="+mn-lt"/>
                <a:cs typeface="Arial"/>
              </a:rPr>
              <a:t>quá</a:t>
            </a:r>
            <a:r>
              <a:rPr lang="vi-VN" sz="2200">
                <a:latin typeface="Arial"/>
                <a:ea typeface="+mn-lt"/>
                <a:cs typeface="Arial"/>
              </a:rPr>
              <a:t> </a:t>
            </a:r>
            <a:r>
              <a:rPr lang="vi-VN" sz="2200" err="1">
                <a:latin typeface="Arial"/>
                <a:ea typeface="+mn-lt"/>
                <a:cs typeface="Arial"/>
              </a:rPr>
              <a:t>khứ</a:t>
            </a:r>
            <a:r>
              <a:rPr lang="vi-VN" sz="2200">
                <a:latin typeface="Arial"/>
                <a:ea typeface="+mn-lt"/>
                <a:cs typeface="Arial"/>
              </a:rPr>
              <a:t> ở </a:t>
            </a:r>
            <a:r>
              <a:rPr lang="vi-VN" sz="2200" err="1">
                <a:latin typeface="Arial"/>
                <a:ea typeface="+mn-lt"/>
                <a:cs typeface="Arial"/>
              </a:rPr>
              <a:t>những</a:t>
            </a:r>
            <a:r>
              <a:rPr lang="vi-VN" sz="2200">
                <a:latin typeface="Arial"/>
                <a:ea typeface="+mn-lt"/>
                <a:cs typeface="Arial"/>
              </a:rPr>
              <a:t> chu </a:t>
            </a:r>
            <a:r>
              <a:rPr lang="vi-VN" sz="2200" err="1">
                <a:latin typeface="Arial"/>
                <a:ea typeface="+mn-lt"/>
                <a:cs typeface="Arial"/>
              </a:rPr>
              <a:t>kì</a:t>
            </a:r>
            <a:r>
              <a:rPr lang="vi-VN" sz="2200">
                <a:latin typeface="Arial"/>
                <a:ea typeface="+mn-lt"/>
                <a:cs typeface="Arial"/>
              </a:rPr>
              <a:t> </a:t>
            </a:r>
            <a:r>
              <a:rPr lang="vi-VN" sz="2200" err="1">
                <a:latin typeface="Arial"/>
                <a:ea typeface="+mn-lt"/>
                <a:cs typeface="Arial"/>
              </a:rPr>
              <a:t>trước</a:t>
            </a:r>
            <a:r>
              <a:rPr lang="vi-VN" sz="2200">
                <a:latin typeface="Arial"/>
                <a:ea typeface="+mn-lt"/>
                <a:cs typeface="Arial"/>
              </a:rPr>
              <a:t>.</a:t>
            </a:r>
            <a:endParaRPr lang="vi-VN" sz="2200">
              <a:latin typeface="Arial" panose="020B0604020202020204" pitchFamily="34" charset="0"/>
              <a:ea typeface="+mn-lt"/>
              <a:cs typeface="Arial" panose="020B0604020202020204" pitchFamily="34" charset="0"/>
            </a:endParaRPr>
          </a:p>
          <a:p>
            <a:pPr>
              <a:lnSpc>
                <a:spcPct val="110000"/>
              </a:lnSpc>
            </a:pPr>
            <a:endParaRPr lang="vi-VN" sz="2200">
              <a:latin typeface="Arial"/>
              <a:cs typeface="Arial"/>
            </a:endParaRPr>
          </a:p>
          <a:p>
            <a:pPr>
              <a:lnSpc>
                <a:spcPct val="110000"/>
              </a:lnSpc>
            </a:pPr>
            <a:endParaRPr lang="vi-VN" sz="2200">
              <a:latin typeface="Arial"/>
              <a:cs typeface="Arial"/>
            </a:endParaRPr>
          </a:p>
          <a:p>
            <a:pPr>
              <a:lnSpc>
                <a:spcPct val="110000"/>
              </a:lnSpc>
            </a:pPr>
            <a:r>
              <a:rPr lang="vi-VN" sz="2200">
                <a:latin typeface="Arial"/>
                <a:ea typeface="+mn-lt"/>
                <a:cs typeface="Arial"/>
              </a:rPr>
              <a:t>Mô </a:t>
            </a:r>
            <a:r>
              <a:rPr lang="vi-VN" sz="2200" err="1">
                <a:latin typeface="Arial"/>
                <a:ea typeface="+mn-lt"/>
                <a:cs typeface="Arial"/>
              </a:rPr>
              <a:t>hình</a:t>
            </a:r>
            <a:r>
              <a:rPr lang="vi-VN" sz="2200">
                <a:latin typeface="Arial"/>
                <a:ea typeface="+mn-lt"/>
                <a:cs typeface="Arial"/>
              </a:rPr>
              <a:t> trung </a:t>
            </a:r>
            <a:r>
              <a:rPr lang="vi-VN" sz="2200" err="1">
                <a:latin typeface="Arial"/>
                <a:ea typeface="+mn-lt"/>
                <a:cs typeface="Arial"/>
              </a:rPr>
              <a:t>bình</a:t>
            </a:r>
            <a:r>
              <a:rPr lang="vi-VN" sz="2200">
                <a:latin typeface="Arial"/>
                <a:ea typeface="+mn-lt"/>
                <a:cs typeface="Arial"/>
              </a:rPr>
              <a:t> </a:t>
            </a:r>
            <a:r>
              <a:rPr lang="vi-VN" sz="2200" err="1">
                <a:latin typeface="Arial"/>
                <a:ea typeface="+mn-lt"/>
                <a:cs typeface="Arial"/>
              </a:rPr>
              <a:t>trượt</a:t>
            </a:r>
            <a:r>
              <a:rPr lang="vi-VN" sz="2200">
                <a:latin typeface="Arial"/>
                <a:ea typeface="+mn-lt"/>
                <a:cs typeface="Arial"/>
              </a:rPr>
              <a:t> (MA) </a:t>
            </a:r>
            <a:r>
              <a:rPr lang="vi-VN" sz="2200" err="1">
                <a:latin typeface="Arial"/>
                <a:ea typeface="+mn-lt"/>
                <a:cs typeface="Arial"/>
              </a:rPr>
              <a:t>là</a:t>
            </a:r>
            <a:r>
              <a:rPr lang="vi-VN" sz="2200">
                <a:latin typeface="Arial"/>
                <a:ea typeface="+mn-lt"/>
                <a:cs typeface="Arial"/>
              </a:rPr>
              <a:t> mô </a:t>
            </a:r>
            <a:r>
              <a:rPr lang="vi-VN" sz="2200" err="1">
                <a:latin typeface="Arial"/>
                <a:ea typeface="+mn-lt"/>
                <a:cs typeface="Arial"/>
              </a:rPr>
              <a:t>hình</a:t>
            </a:r>
            <a:r>
              <a:rPr lang="vi-VN" sz="2200">
                <a:latin typeface="Arial"/>
                <a:ea typeface="+mn-lt"/>
                <a:cs typeface="Arial"/>
              </a:rPr>
              <a:t> </a:t>
            </a:r>
            <a:r>
              <a:rPr lang="vi-VN" sz="2200" err="1">
                <a:latin typeface="Arial"/>
                <a:ea typeface="+mn-lt"/>
                <a:cs typeface="Arial"/>
              </a:rPr>
              <a:t>sử</a:t>
            </a:r>
            <a:r>
              <a:rPr lang="vi-VN" sz="2200">
                <a:latin typeface="Arial"/>
                <a:ea typeface="+mn-lt"/>
                <a:cs typeface="Arial"/>
              </a:rPr>
              <a:t> </a:t>
            </a:r>
            <a:r>
              <a:rPr lang="vi-VN" sz="2200" err="1">
                <a:latin typeface="Arial"/>
                <a:ea typeface="+mn-lt"/>
                <a:cs typeface="Arial"/>
              </a:rPr>
              <a:t>dụng</a:t>
            </a:r>
            <a:r>
              <a:rPr lang="vi-VN" sz="2200">
                <a:latin typeface="Arial"/>
                <a:ea typeface="+mn-lt"/>
                <a:cs typeface="Arial"/>
              </a:rPr>
              <a:t> </a:t>
            </a:r>
            <a:r>
              <a:rPr lang="vi-VN" sz="2200" err="1">
                <a:latin typeface="Arial"/>
                <a:ea typeface="+mn-lt"/>
                <a:cs typeface="Arial"/>
              </a:rPr>
              <a:t>các</a:t>
            </a:r>
            <a:r>
              <a:rPr lang="vi-VN" sz="2200">
                <a:latin typeface="Arial"/>
                <a:ea typeface="+mn-lt"/>
                <a:cs typeface="Arial"/>
              </a:rPr>
              <a:t> </a:t>
            </a:r>
            <a:r>
              <a:rPr lang="vi-VN" sz="2200" err="1">
                <a:latin typeface="Arial"/>
                <a:ea typeface="+mn-lt"/>
                <a:cs typeface="Arial"/>
              </a:rPr>
              <a:t>lỗi</a:t>
            </a:r>
            <a:r>
              <a:rPr lang="vi-VN" sz="2200">
                <a:latin typeface="Arial"/>
                <a:ea typeface="+mn-lt"/>
                <a:cs typeface="Arial"/>
              </a:rPr>
              <a:t> </a:t>
            </a:r>
            <a:r>
              <a:rPr lang="vi-VN" sz="2200" err="1">
                <a:latin typeface="Arial"/>
                <a:ea typeface="+mn-lt"/>
                <a:cs typeface="Arial"/>
              </a:rPr>
              <a:t>dự</a:t>
            </a:r>
            <a:r>
              <a:rPr lang="vi-VN" sz="2200">
                <a:latin typeface="Arial"/>
                <a:ea typeface="+mn-lt"/>
                <a:cs typeface="Arial"/>
              </a:rPr>
              <a:t> </a:t>
            </a:r>
            <a:r>
              <a:rPr lang="vi-VN" sz="2200" err="1">
                <a:latin typeface="Arial"/>
                <a:ea typeface="+mn-lt"/>
                <a:cs typeface="Arial"/>
              </a:rPr>
              <a:t>báo</a:t>
            </a:r>
            <a:r>
              <a:rPr lang="vi-VN" sz="2200">
                <a:latin typeface="Arial"/>
                <a:ea typeface="+mn-lt"/>
                <a:cs typeface="Arial"/>
              </a:rPr>
              <a:t> trong </a:t>
            </a:r>
            <a:r>
              <a:rPr lang="vi-VN" sz="2200" err="1">
                <a:latin typeface="Arial"/>
                <a:ea typeface="+mn-lt"/>
                <a:cs typeface="Arial"/>
              </a:rPr>
              <a:t>quá</a:t>
            </a:r>
            <a:r>
              <a:rPr lang="vi-VN" sz="2200">
                <a:latin typeface="Arial"/>
                <a:ea typeface="+mn-lt"/>
                <a:cs typeface="Arial"/>
              </a:rPr>
              <a:t> </a:t>
            </a:r>
            <a:r>
              <a:rPr lang="vi-VN" sz="2200" err="1">
                <a:latin typeface="Arial"/>
                <a:ea typeface="+mn-lt"/>
                <a:cs typeface="Arial"/>
              </a:rPr>
              <a:t>khứ</a:t>
            </a:r>
            <a:r>
              <a:rPr lang="vi-VN" sz="2200">
                <a:latin typeface="Arial"/>
                <a:ea typeface="+mn-lt"/>
                <a:cs typeface="Arial"/>
              </a:rPr>
              <a:t> </a:t>
            </a:r>
            <a:endParaRPr lang="vi-VN" sz="2200">
              <a:latin typeface="Arial"/>
              <a:cs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1410" y="2097088"/>
            <a:ext cx="3494597" cy="136006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410" y="4180932"/>
            <a:ext cx="3494597" cy="1371535"/>
          </a:xfrm>
          <a:prstGeom prst="rect">
            <a:avLst/>
          </a:prstGeom>
        </p:spPr>
      </p:pic>
    </p:spTree>
    <p:extLst>
      <p:ext uri="{BB962C8B-B14F-4D97-AF65-F5344CB8AC3E}">
        <p14:creationId xmlns:p14="http://schemas.microsoft.com/office/powerpoint/2010/main" val="3281379940"/>
      </p:ext>
    </p:extLst>
  </p:cSld>
  <p:clrMapOvr>
    <a:masterClrMapping/>
  </p:clrMapOvr>
  <p:transition spd="med">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xmlns="" id="{31281D04-0BD5-636C-2AE3-20FAEB7A3EFF}"/>
              </a:ext>
            </a:extLst>
          </p:cNvPr>
          <p:cNvSpPr>
            <a:spLocks noGrp="1"/>
          </p:cNvSpPr>
          <p:nvPr>
            <p:ph idx="1"/>
          </p:nvPr>
        </p:nvSpPr>
        <p:spPr>
          <a:xfrm>
            <a:off x="1083903" y="552959"/>
            <a:ext cx="9963508" cy="6144014"/>
          </a:xfrm>
        </p:spPr>
        <p:txBody>
          <a:bodyPr vert="horz" lIns="91440" tIns="45720" rIns="91440" bIns="45720" rtlCol="0" anchor="t">
            <a:normAutofit lnSpcReduction="10000"/>
          </a:bodyPr>
          <a:lstStyle/>
          <a:p>
            <a:r>
              <a:rPr lang="vi-VN" b="1" dirty="0">
                <a:solidFill>
                  <a:schemeClr val="bg1"/>
                </a:solidFill>
                <a:latin typeface="Arial"/>
                <a:ea typeface="+mn-lt"/>
                <a:cs typeface="Arial"/>
              </a:rPr>
              <a:t>Mô hình ARMA</a:t>
            </a:r>
            <a:r>
              <a:rPr lang="vi-VN" dirty="0">
                <a:latin typeface="Arial"/>
                <a:ea typeface="+mn-lt"/>
                <a:cs typeface="Arial"/>
              </a:rPr>
              <a:t> </a:t>
            </a:r>
            <a:r>
              <a:rPr lang="vi-VN" dirty="0">
                <a:solidFill>
                  <a:schemeClr val="bg1"/>
                </a:solidFill>
                <a:latin typeface="Arial"/>
                <a:ea typeface="+mn-lt"/>
                <a:cs typeface="Arial"/>
              </a:rPr>
              <a:t>là sự kết hợp giữa hai mô hình tự hồi quy (AR) và mô hình trung bình trượt (MA)</a:t>
            </a:r>
          </a:p>
          <a:p>
            <a:endParaRPr lang="vi-VN" dirty="0">
              <a:solidFill>
                <a:schemeClr val="bg1"/>
              </a:solidFill>
              <a:latin typeface="Arial"/>
              <a:cs typeface="Arial"/>
            </a:endParaRPr>
          </a:p>
          <a:p>
            <a:endParaRPr lang="vi-VN" dirty="0">
              <a:solidFill>
                <a:schemeClr val="bg1"/>
              </a:solidFill>
              <a:latin typeface="Arial"/>
              <a:cs typeface="Arial"/>
            </a:endParaRPr>
          </a:p>
          <a:p>
            <a:r>
              <a:rPr lang="vi-VN" b="1" dirty="0">
                <a:solidFill>
                  <a:schemeClr val="bg1"/>
                </a:solidFill>
                <a:latin typeface="Arial"/>
                <a:ea typeface="+mn-lt"/>
                <a:cs typeface="Arial"/>
              </a:rPr>
              <a:t>Mô hình ARIMA</a:t>
            </a:r>
            <a:r>
              <a:rPr lang="vi-VN" dirty="0">
                <a:solidFill>
                  <a:schemeClr val="bg1"/>
                </a:solidFill>
                <a:latin typeface="Arial"/>
                <a:ea typeface="+mn-lt"/>
                <a:cs typeface="Arial"/>
              </a:rPr>
              <a:t>  là mô hình kết hợp của tính dừng, mô hình tự hồi quy và mô hình trung bình trượt trong dữ liệu chuỗi thời gian.</a:t>
            </a:r>
            <a:endParaRPr lang="vi-VN" dirty="0">
              <a:solidFill>
                <a:schemeClr val="bg1"/>
              </a:solidFill>
              <a:latin typeface="Arial"/>
              <a:cs typeface="Arial"/>
            </a:endParaRPr>
          </a:p>
          <a:p>
            <a:endParaRPr lang="vi-VN" dirty="0">
              <a:solidFill>
                <a:schemeClr val="bg1"/>
              </a:solidFill>
              <a:latin typeface="Arial"/>
              <a:cs typeface="Arial"/>
            </a:endParaRPr>
          </a:p>
          <a:p>
            <a:endParaRPr lang="vi-VN" dirty="0">
              <a:solidFill>
                <a:schemeClr val="bg1"/>
              </a:solidFill>
              <a:latin typeface="Arial"/>
              <a:cs typeface="Arial"/>
            </a:endParaRPr>
          </a:p>
          <a:p>
            <a:endParaRPr lang="vi-VN" dirty="0">
              <a:solidFill>
                <a:schemeClr val="bg1"/>
              </a:solidFill>
              <a:latin typeface="Arial"/>
              <a:cs typeface="Arial"/>
            </a:endParaRPr>
          </a:p>
          <a:p>
            <a:pPr marL="0" indent="0">
              <a:buNone/>
            </a:pPr>
            <a:endParaRPr lang="vi-VN" dirty="0">
              <a:solidFill>
                <a:srgbClr val="FFFFFF"/>
              </a:solidFill>
              <a:latin typeface="Arial"/>
              <a:ea typeface="+mn-lt"/>
              <a:cs typeface="Arial"/>
            </a:endParaRPr>
          </a:p>
          <a:p>
            <a:r>
              <a:rPr lang="vi-VN" dirty="0">
                <a:solidFill>
                  <a:schemeClr val="bg1"/>
                </a:solidFill>
                <a:latin typeface="Arial"/>
                <a:ea typeface="+mn-lt"/>
                <a:cs typeface="Arial"/>
              </a:rPr>
              <a:t> là giá trị quan sát của chuỗi thời gian đã được sai phân một hoặc nhiều lần. </a:t>
            </a:r>
            <a:endParaRPr lang="vi-VN" dirty="0">
              <a:solidFill>
                <a:schemeClr val="bg1"/>
              </a:solidFill>
              <a:latin typeface="Arial"/>
              <a:cs typeface="Arial"/>
            </a:endParaRPr>
          </a:p>
        </p:txBody>
      </p:sp>
      <p:pic>
        <p:nvPicPr>
          <p:cNvPr id="4" name="Hình ảnh 4">
            <a:extLst>
              <a:ext uri="{FF2B5EF4-FFF2-40B4-BE49-F238E27FC236}">
                <a16:creationId xmlns:a16="http://schemas.microsoft.com/office/drawing/2014/main" xmlns="" id="{ACCCA155-068E-426D-137F-CB6ADA676093}"/>
              </a:ext>
            </a:extLst>
          </p:cNvPr>
          <p:cNvPicPr>
            <a:picLocks noChangeAspect="1"/>
          </p:cNvPicPr>
          <p:nvPr/>
        </p:nvPicPr>
        <p:blipFill>
          <a:blip r:embed="rId2"/>
          <a:stretch>
            <a:fillRect/>
          </a:stretch>
        </p:blipFill>
        <p:spPr>
          <a:xfrm>
            <a:off x="5294283" y="996761"/>
            <a:ext cx="5523241" cy="1576657"/>
          </a:xfrm>
          <a:prstGeom prst="rect">
            <a:avLst/>
          </a:prstGeom>
        </p:spPr>
      </p:pic>
      <p:pic>
        <p:nvPicPr>
          <p:cNvPr id="7" name="Hình ảnh 7">
            <a:extLst>
              <a:ext uri="{FF2B5EF4-FFF2-40B4-BE49-F238E27FC236}">
                <a16:creationId xmlns:a16="http://schemas.microsoft.com/office/drawing/2014/main" xmlns="" id="{4DD6BC25-9C3A-A9F7-4CB0-81C1827A8D12}"/>
              </a:ext>
            </a:extLst>
          </p:cNvPr>
          <p:cNvPicPr>
            <a:picLocks noChangeAspect="1"/>
          </p:cNvPicPr>
          <p:nvPr/>
        </p:nvPicPr>
        <p:blipFill>
          <a:blip r:embed="rId3"/>
          <a:stretch>
            <a:fillRect/>
          </a:stretch>
        </p:blipFill>
        <p:spPr>
          <a:xfrm>
            <a:off x="5285117" y="3680345"/>
            <a:ext cx="5532407" cy="1553271"/>
          </a:xfrm>
          <a:prstGeom prst="rect">
            <a:avLst/>
          </a:prstGeom>
        </p:spPr>
      </p:pic>
    </p:spTree>
    <p:extLst>
      <p:ext uri="{BB962C8B-B14F-4D97-AF65-F5344CB8AC3E}">
        <p14:creationId xmlns:p14="http://schemas.microsoft.com/office/powerpoint/2010/main" val="3369980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xmlns="" id="{6697F791-5FFA-4164-899F-EB52EA72B0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2">
            <a:extLst>
              <a:ext uri="{FF2B5EF4-FFF2-40B4-BE49-F238E27FC236}">
                <a16:creationId xmlns:a16="http://schemas.microsoft.com/office/drawing/2014/main" xmlns="" id="{4E28A1A9-FB81-4816-AAEA-C3B43094695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xmlns="" id="{B773AB25-A422-41AA-9737-5E04C1966D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93" name="Picture 2">
            <a:extLst>
              <a:ext uri="{FF2B5EF4-FFF2-40B4-BE49-F238E27FC236}">
                <a16:creationId xmlns:a16="http://schemas.microsoft.com/office/drawing/2014/main" xmlns="" id="{AF0552B8-DE8C-40DF-B29F-1728E6A10619}"/>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êu đề 1">
            <a:extLst>
              <a:ext uri="{FF2B5EF4-FFF2-40B4-BE49-F238E27FC236}">
                <a16:creationId xmlns:a16="http://schemas.microsoft.com/office/drawing/2014/main" xmlns="" id="{570A4CE3-6652-9CD8-A464-0167D4A9A0A0}"/>
              </a:ext>
            </a:extLst>
          </p:cNvPr>
          <p:cNvSpPr>
            <a:spLocks noGrp="1"/>
          </p:cNvSpPr>
          <p:nvPr>
            <p:ph type="title"/>
          </p:nvPr>
        </p:nvSpPr>
        <p:spPr>
          <a:xfrm>
            <a:off x="855266" y="618518"/>
            <a:ext cx="2851417" cy="1478570"/>
          </a:xfrm>
        </p:spPr>
        <p:txBody>
          <a:bodyPr>
            <a:normAutofit/>
          </a:bodyPr>
          <a:lstStyle/>
          <a:p>
            <a:r>
              <a:rPr lang="vi-VN" sz="3200" dirty="0">
                <a:latin typeface="Times New Roman"/>
                <a:cs typeface="Times New Roman"/>
              </a:rPr>
              <a:t>Sơ đồ mô hình arima</a:t>
            </a:r>
            <a:endParaRPr lang="vi-VN" sz="3200" dirty="0"/>
          </a:p>
        </p:txBody>
      </p:sp>
      <p:grpSp>
        <p:nvGrpSpPr>
          <p:cNvPr id="95" name="Group 94">
            <a:extLst>
              <a:ext uri="{FF2B5EF4-FFF2-40B4-BE49-F238E27FC236}">
                <a16:creationId xmlns:a16="http://schemas.microsoft.com/office/drawing/2014/main" xmlns="" id="{6AD0D387-1584-4477-B5F8-52B50D4F220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96" name="Rectangle 5">
              <a:extLst>
                <a:ext uri="{FF2B5EF4-FFF2-40B4-BE49-F238E27FC236}">
                  <a16:creationId xmlns:a16="http://schemas.microsoft.com/office/drawing/2014/main" xmlns="" id="{22C90122-8CF0-4164-B596-168DE41D39A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E74D534E-37A6-4D27-9C47-0B2F052783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7">
              <a:extLst>
                <a:ext uri="{FF2B5EF4-FFF2-40B4-BE49-F238E27FC236}">
                  <a16:creationId xmlns:a16="http://schemas.microsoft.com/office/drawing/2014/main" xmlns="" id="{1C1C156E-D2E0-468A-9B19-79521D69BF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8">
              <a:extLst>
                <a:ext uri="{FF2B5EF4-FFF2-40B4-BE49-F238E27FC236}">
                  <a16:creationId xmlns:a16="http://schemas.microsoft.com/office/drawing/2014/main" xmlns="" id="{14C97F11-4F6C-4DFF-89BC-3AEA5B7FF74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9">
              <a:extLst>
                <a:ext uri="{FF2B5EF4-FFF2-40B4-BE49-F238E27FC236}">
                  <a16:creationId xmlns:a16="http://schemas.microsoft.com/office/drawing/2014/main" xmlns="" id="{773C2106-77CE-42E1-839F-925EAEBB2FF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0">
              <a:extLst>
                <a:ext uri="{FF2B5EF4-FFF2-40B4-BE49-F238E27FC236}">
                  <a16:creationId xmlns:a16="http://schemas.microsoft.com/office/drawing/2014/main" xmlns="" id="{E2807D33-BD1F-4B09-8D93-63C06DB3C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1">
              <a:extLst>
                <a:ext uri="{FF2B5EF4-FFF2-40B4-BE49-F238E27FC236}">
                  <a16:creationId xmlns:a16="http://schemas.microsoft.com/office/drawing/2014/main" xmlns="" id="{84BDF3E8-157B-47D1-AF8E-FE1EFF0612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2">
              <a:extLst>
                <a:ext uri="{FF2B5EF4-FFF2-40B4-BE49-F238E27FC236}">
                  <a16:creationId xmlns:a16="http://schemas.microsoft.com/office/drawing/2014/main" xmlns="" id="{68B482B5-E0FD-406A-99B2-297DF333546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13">
              <a:extLst>
                <a:ext uri="{FF2B5EF4-FFF2-40B4-BE49-F238E27FC236}">
                  <a16:creationId xmlns:a16="http://schemas.microsoft.com/office/drawing/2014/main" xmlns="" id="{B8750F30-12E8-410B-8709-78F1EF3BBE7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14">
              <a:extLst>
                <a:ext uri="{FF2B5EF4-FFF2-40B4-BE49-F238E27FC236}">
                  <a16:creationId xmlns:a16="http://schemas.microsoft.com/office/drawing/2014/main" xmlns="" id="{DB2D030A-4700-4CC4-A971-F119F8372C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15">
              <a:extLst>
                <a:ext uri="{FF2B5EF4-FFF2-40B4-BE49-F238E27FC236}">
                  <a16:creationId xmlns:a16="http://schemas.microsoft.com/office/drawing/2014/main" xmlns="" id="{B4E516DB-F66E-4E88-8CAA-67153F56189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Line 16">
              <a:extLst>
                <a:ext uri="{FF2B5EF4-FFF2-40B4-BE49-F238E27FC236}">
                  <a16:creationId xmlns:a16="http://schemas.microsoft.com/office/drawing/2014/main" xmlns="" id="{DF749FDD-DD56-4DC9-A379-77E1106981D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6AD95087-E0AF-45D3-B824-EFFCBBECDE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18">
              <a:extLst>
                <a:ext uri="{FF2B5EF4-FFF2-40B4-BE49-F238E27FC236}">
                  <a16:creationId xmlns:a16="http://schemas.microsoft.com/office/drawing/2014/main" xmlns="" id="{2D21010F-3DE2-4881-B9D5-3415C4E05D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19">
              <a:extLst>
                <a:ext uri="{FF2B5EF4-FFF2-40B4-BE49-F238E27FC236}">
                  <a16:creationId xmlns:a16="http://schemas.microsoft.com/office/drawing/2014/main" xmlns="" id="{2AFDF4BC-8E99-4A2C-9EF2-4B98A05C2E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0">
              <a:extLst>
                <a:ext uri="{FF2B5EF4-FFF2-40B4-BE49-F238E27FC236}">
                  <a16:creationId xmlns:a16="http://schemas.microsoft.com/office/drawing/2014/main" xmlns="" id="{BB8EAEE8-22EA-4103-A02E-5043474C4BE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21">
              <a:extLst>
                <a:ext uri="{FF2B5EF4-FFF2-40B4-BE49-F238E27FC236}">
                  <a16:creationId xmlns:a16="http://schemas.microsoft.com/office/drawing/2014/main" xmlns="" id="{7148ABD2-E447-429F-B97E-86494051C10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99900F4A-F8CA-456E-9FA0-34572621C09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23">
              <a:extLst>
                <a:ext uri="{FF2B5EF4-FFF2-40B4-BE49-F238E27FC236}">
                  <a16:creationId xmlns:a16="http://schemas.microsoft.com/office/drawing/2014/main" xmlns="" id="{DF5CD0A9-E49B-4968-886B-41C1A66D232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24">
              <a:extLst>
                <a:ext uri="{FF2B5EF4-FFF2-40B4-BE49-F238E27FC236}">
                  <a16:creationId xmlns:a16="http://schemas.microsoft.com/office/drawing/2014/main" xmlns="" id="{7E462582-7383-4272-A323-85C9D137C4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25">
              <a:extLst>
                <a:ext uri="{FF2B5EF4-FFF2-40B4-BE49-F238E27FC236}">
                  <a16:creationId xmlns:a16="http://schemas.microsoft.com/office/drawing/2014/main" xmlns="" id="{CB472F67-7C37-4D80-B346-DE30D44B55A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26">
              <a:extLst>
                <a:ext uri="{FF2B5EF4-FFF2-40B4-BE49-F238E27FC236}">
                  <a16:creationId xmlns:a16="http://schemas.microsoft.com/office/drawing/2014/main" xmlns="" id="{19A8AE83-358F-4D4E-91C7-F09E35097A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27">
              <a:extLst>
                <a:ext uri="{FF2B5EF4-FFF2-40B4-BE49-F238E27FC236}">
                  <a16:creationId xmlns:a16="http://schemas.microsoft.com/office/drawing/2014/main" xmlns="" id="{C4B79436-9285-45DE-A9FB-B3DD7507380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28">
              <a:extLst>
                <a:ext uri="{FF2B5EF4-FFF2-40B4-BE49-F238E27FC236}">
                  <a16:creationId xmlns:a16="http://schemas.microsoft.com/office/drawing/2014/main" xmlns="" id="{B0BF8BF3-C90A-483A-B61E-13D2C41FBA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29">
              <a:extLst>
                <a:ext uri="{FF2B5EF4-FFF2-40B4-BE49-F238E27FC236}">
                  <a16:creationId xmlns:a16="http://schemas.microsoft.com/office/drawing/2014/main" xmlns="" id="{31011274-F329-444B-9B06-69DD2EC4490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30">
              <a:extLst>
                <a:ext uri="{FF2B5EF4-FFF2-40B4-BE49-F238E27FC236}">
                  <a16:creationId xmlns:a16="http://schemas.microsoft.com/office/drawing/2014/main" xmlns="" id="{DB8B1D39-5B9A-4B4E-849B-A5821A2460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31">
              <a:extLst>
                <a:ext uri="{FF2B5EF4-FFF2-40B4-BE49-F238E27FC236}">
                  <a16:creationId xmlns:a16="http://schemas.microsoft.com/office/drawing/2014/main" xmlns="" id="{336ECD63-75C2-4A32-A31B-30BB3097240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Hình ảnh 4" descr="Ảnh có chứa văn bản&#10;&#10;Mô tả được tự động tạo">
            <a:extLst>
              <a:ext uri="{FF2B5EF4-FFF2-40B4-BE49-F238E27FC236}">
                <a16:creationId xmlns:a16="http://schemas.microsoft.com/office/drawing/2014/main" xmlns="" id="{5DF8BC9F-2C30-1789-3F43-C4B2A4CD10C8}"/>
              </a:ext>
            </a:extLst>
          </p:cNvPr>
          <p:cNvPicPr>
            <a:picLocks noChangeAspect="1"/>
          </p:cNvPicPr>
          <p:nvPr/>
        </p:nvPicPr>
        <p:blipFill>
          <a:blip r:embed="rId3"/>
          <a:stretch>
            <a:fillRect/>
          </a:stretch>
        </p:blipFill>
        <p:spPr>
          <a:xfrm>
            <a:off x="5383554" y="140260"/>
            <a:ext cx="5155435" cy="6342939"/>
          </a:xfrm>
          <a:prstGeom prst="rect">
            <a:avLst/>
          </a:prstGeom>
        </p:spPr>
      </p:pic>
    </p:spTree>
    <p:extLst>
      <p:ext uri="{BB962C8B-B14F-4D97-AF65-F5344CB8AC3E}">
        <p14:creationId xmlns:p14="http://schemas.microsoft.com/office/powerpoint/2010/main" val="417717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xmlns="" id="{D9AFD269-BB52-8381-9772-D804F274980F}"/>
              </a:ext>
            </a:extLst>
          </p:cNvPr>
          <p:cNvSpPr>
            <a:spLocks noGrp="1"/>
          </p:cNvSpPr>
          <p:nvPr>
            <p:ph idx="1"/>
          </p:nvPr>
        </p:nvSpPr>
        <p:spPr>
          <a:xfrm>
            <a:off x="1083903" y="409186"/>
            <a:ext cx="9963508" cy="5382015"/>
          </a:xfrm>
        </p:spPr>
        <p:txBody>
          <a:bodyPr vert="horz" lIns="91440" tIns="45720" rIns="91440" bIns="45720" rtlCol="0" anchor="t">
            <a:normAutofit/>
          </a:bodyPr>
          <a:lstStyle/>
          <a:p>
            <a:r>
              <a:rPr lang="vi-VN" dirty="0">
                <a:solidFill>
                  <a:schemeClr val="bg1"/>
                </a:solidFill>
                <a:latin typeface="Arial"/>
                <a:cs typeface="Arial"/>
              </a:rPr>
              <a:t>Lựa chọn tham số cho mô hình Arima </a:t>
            </a:r>
          </a:p>
          <a:p>
            <a:endParaRPr lang="vi-VN" dirty="0">
              <a:latin typeface="Arial"/>
              <a:ea typeface="+mn-lt"/>
              <a:cs typeface="Arial"/>
            </a:endParaRPr>
          </a:p>
          <a:p>
            <a:endParaRPr lang="vi-VN" dirty="0">
              <a:latin typeface="Arial"/>
              <a:ea typeface="+mn-lt"/>
              <a:cs typeface="Arial"/>
            </a:endParaRPr>
          </a:p>
          <a:p>
            <a:endParaRPr lang="vi-VN" dirty="0">
              <a:latin typeface="Arial"/>
              <a:ea typeface="+mn-lt"/>
              <a:cs typeface="Arial"/>
            </a:endParaRPr>
          </a:p>
          <a:p>
            <a:r>
              <a:rPr lang="vi-VN" dirty="0">
                <a:solidFill>
                  <a:schemeClr val="bg1"/>
                </a:solidFill>
                <a:latin typeface="Arial"/>
                <a:ea typeface="+mn-lt"/>
                <a:cs typeface="Arial"/>
              </a:rPr>
              <a:t>L: xác suất xảy ra của bộ dữ liệu, k=1 nếu c≠0 (hệ số tự do trong hàm hồi quy tuyến tính) và k=0 nếu c=0</a:t>
            </a:r>
            <a:r>
              <a:rPr lang="vi-VN" dirty="0" smtClean="0">
                <a:solidFill>
                  <a:schemeClr val="bg1"/>
                </a:solidFill>
                <a:latin typeface="Arial"/>
                <a:ea typeface="+mn-lt"/>
                <a:cs typeface="Arial"/>
              </a:rPr>
              <a:t>.</a:t>
            </a:r>
            <a:endParaRPr lang="vi-VN" dirty="0">
              <a:solidFill>
                <a:schemeClr val="bg1"/>
              </a:solidFill>
              <a:latin typeface="Arial"/>
              <a:cs typeface="Arial"/>
            </a:endParaRPr>
          </a:p>
        </p:txBody>
      </p:sp>
      <p:pic>
        <p:nvPicPr>
          <p:cNvPr id="5" name="Hình ảnh 5">
            <a:extLst>
              <a:ext uri="{FF2B5EF4-FFF2-40B4-BE49-F238E27FC236}">
                <a16:creationId xmlns:a16="http://schemas.microsoft.com/office/drawing/2014/main" xmlns="" id="{7A274072-D577-9420-AFEE-0976F20DECCC}"/>
              </a:ext>
            </a:extLst>
          </p:cNvPr>
          <p:cNvPicPr>
            <a:picLocks noChangeAspect="1"/>
          </p:cNvPicPr>
          <p:nvPr/>
        </p:nvPicPr>
        <p:blipFill>
          <a:blip r:embed="rId2"/>
          <a:stretch>
            <a:fillRect/>
          </a:stretch>
        </p:blipFill>
        <p:spPr>
          <a:xfrm>
            <a:off x="1144437" y="1966582"/>
            <a:ext cx="5446143" cy="552569"/>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437" y="1043977"/>
            <a:ext cx="5446143" cy="593754"/>
          </a:xfrm>
          <a:prstGeom prst="rect">
            <a:avLst/>
          </a:prstGeom>
        </p:spPr>
      </p:pic>
    </p:spTree>
    <p:extLst>
      <p:ext uri="{BB962C8B-B14F-4D97-AF65-F5344CB8AC3E}">
        <p14:creationId xmlns:p14="http://schemas.microsoft.com/office/powerpoint/2010/main" val="7846576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E9B448F0-DA06-4165-AB5F-4330A20E06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xmlns="" id="{92D83638-A467-411A-9C31-FE9A111CD88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xmlns="" id="{2576BCDF-119F-4EB5-83D7-ED823C93EBB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xmlns="" id="{43D63E8F-FD8A-4CE3-B7C9-3E9E2B66B5F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xmlns="" id="{D107D890-1831-46D8-90FB-F2FC0B28841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xmlns="" id="{02440904-A4EC-4F72-8E22-AAF4D9DB5C1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xmlns="" id="{625E9C1F-1569-416B-A85C-FA14348722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xmlns="" id="{3A186C77-43BF-4B1B-8170-48944F30575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xmlns="" id="{FA8D72C1-8526-44B4-9333-5E0057ECCA2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xmlns="" id="{790E4BA0-9C47-48B6-AA4A-8FC22DA954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xmlns="" id="{FD051475-431F-4B9D-94C6-7B49A69582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xmlns="" id="{82255D2F-85A1-4A19-8BC4-EB2715F36CC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xmlns="" id="{EBC3A004-9794-4EFA-83F0-989248797CD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xmlns="" id="{6EFD9FC3-E11A-44E3-BCAC-A07F3C601F2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xmlns="" id="{AB6AB6F7-6592-4028-B349-1C0E53A29CDC}"/>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xmlns="" id="{6C2415E6-F914-4C11-B48B-4910AA6CA6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xmlns="" id="{2412013C-072A-489E-851A-CFEF91A9A6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xmlns="" id="{DE93DF9F-296F-4DE4-8813-D8C04DE4CF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xmlns="" id="{F440D966-5030-460C-9916-BF9B9154218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xmlns="" id="{1EFE245D-BA05-4F4D-A6E8-40739F48E76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xmlns="" id="{ED67811C-F735-441C-98A6-2517EC099AF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xmlns="" id="{3070FC44-32F9-470F-A131-868F3F1DB72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xmlns="" id="{95FB52C7-C779-4E3F-978C-4595FEF868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xmlns="" id="{D4EB1759-62AC-4B24-9DC6-E4F8737E898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xmlns="" id="{7BF6FB39-864B-4F58-86E8-790E16FB3CD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xmlns="" id="{5FE4FA46-B51C-43DA-87FC-2644ED117A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xmlns="" id="{25DD1322-2D3A-4E7B-B23B-B4F96E02C29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xmlns="" id="{6E4FFBEB-52BB-494D-AD99-A0F072AB6F3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xmlns="" id="{7DE92406-3F65-4333-BAAA-A9A7B5AEE9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xmlns="" id="{B8B0FFC4-D1BB-4BB9-A224-BB78BFD338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êu đề 1">
            <a:extLst>
              <a:ext uri="{FF2B5EF4-FFF2-40B4-BE49-F238E27FC236}">
                <a16:creationId xmlns:a16="http://schemas.microsoft.com/office/drawing/2014/main" xmlns="" id="{55FD85BA-86C9-99A3-6BA6-D3DEA3191FC4}"/>
              </a:ext>
            </a:extLst>
          </p:cNvPr>
          <p:cNvSpPr>
            <a:spLocks noGrp="1"/>
          </p:cNvSpPr>
          <p:nvPr>
            <p:ph type="title"/>
          </p:nvPr>
        </p:nvSpPr>
        <p:spPr>
          <a:xfrm>
            <a:off x="1141411" y="748240"/>
            <a:ext cx="9906000" cy="1117073"/>
          </a:xfrm>
        </p:spPr>
        <p:txBody>
          <a:bodyPr>
            <a:normAutofit/>
          </a:bodyPr>
          <a:lstStyle/>
          <a:p>
            <a:pPr algn="ctr"/>
            <a:r>
              <a:rPr lang="vi-VN" sz="3700" dirty="0">
                <a:latin typeface="Times New Roman"/>
                <a:cs typeface="Times New Roman"/>
              </a:rPr>
              <a:t>Các bước phát triển mô hình arima</a:t>
            </a:r>
          </a:p>
        </p:txBody>
      </p:sp>
      <p:sp>
        <p:nvSpPr>
          <p:cNvPr id="3" name="Chỗ dành sẵn cho Nội dung 2">
            <a:extLst>
              <a:ext uri="{FF2B5EF4-FFF2-40B4-BE49-F238E27FC236}">
                <a16:creationId xmlns:a16="http://schemas.microsoft.com/office/drawing/2014/main" xmlns="" id="{4B94C50A-C125-27DF-0F7C-1CE8FB960E8B}"/>
              </a:ext>
            </a:extLst>
          </p:cNvPr>
          <p:cNvSpPr>
            <a:spLocks noGrp="1"/>
          </p:cNvSpPr>
          <p:nvPr>
            <p:ph idx="1"/>
          </p:nvPr>
        </p:nvSpPr>
        <p:spPr>
          <a:xfrm>
            <a:off x="1206500" y="2249487"/>
            <a:ext cx="9840911" cy="3541714"/>
          </a:xfrm>
        </p:spPr>
        <p:txBody>
          <a:bodyPr vert="horz" lIns="91440" tIns="45720" rIns="91440" bIns="45720" rtlCol="0" anchor="t">
            <a:normAutofit/>
          </a:bodyPr>
          <a:lstStyle/>
          <a:p>
            <a:r>
              <a:rPr lang="vi-VN" dirty="0">
                <a:latin typeface="Arial"/>
                <a:ea typeface="+mn-lt"/>
                <a:cs typeface="Arial"/>
              </a:rPr>
              <a:t>Xác định mô hình: thông qua hàm tự tương quan ACF. Nếu chuỗi không dừng cần được chuyển thành chuỗi dừng khi tính ước lượng tham số bình phương tối thiểu</a:t>
            </a:r>
            <a:endParaRPr lang="vi-VN" dirty="0">
              <a:latin typeface="Arial"/>
              <a:cs typeface="Arial"/>
            </a:endParaRPr>
          </a:p>
          <a:p>
            <a:r>
              <a:rPr lang="vi-VN" dirty="0">
                <a:latin typeface="Arial"/>
                <a:ea typeface="+mn-lt"/>
                <a:cs typeface="Arial"/>
              </a:rPr>
              <a:t>Ước lượng tham số: ước lượng khởi đầu cho các tham số</a:t>
            </a:r>
            <a:endParaRPr lang="vi-VN" dirty="0">
              <a:latin typeface="Arial"/>
              <a:cs typeface="Arial"/>
            </a:endParaRPr>
          </a:p>
          <a:p>
            <a:r>
              <a:rPr lang="vi-VN" dirty="0">
                <a:latin typeface="Arial"/>
                <a:ea typeface="+mn-lt"/>
                <a:cs typeface="Arial"/>
              </a:rPr>
              <a:t>Kiểm định độ chính xác: ta sẽ kiểm định phần dư </a:t>
            </a:r>
            <a:endParaRPr lang="vi-VN" dirty="0">
              <a:latin typeface="Arial"/>
              <a:cs typeface="Arial"/>
            </a:endParaRPr>
          </a:p>
          <a:p>
            <a:r>
              <a:rPr lang="vi-VN" dirty="0">
                <a:latin typeface="Arial"/>
                <a:ea typeface="+mn-lt"/>
                <a:cs typeface="Arial"/>
              </a:rPr>
              <a:t>Và đưa ra dự báo</a:t>
            </a:r>
            <a:endParaRPr lang="vi-VN" dirty="0">
              <a:latin typeface="Arial"/>
              <a:cs typeface="Arial"/>
            </a:endParaRPr>
          </a:p>
          <a:p>
            <a:endParaRPr lang="vi-VN" dirty="0">
              <a:latin typeface="Arial"/>
              <a:cs typeface="Arial"/>
            </a:endParaRPr>
          </a:p>
        </p:txBody>
      </p:sp>
      <p:grpSp>
        <p:nvGrpSpPr>
          <p:cNvPr id="41" name="Group 40">
            <a:extLst>
              <a:ext uri="{FF2B5EF4-FFF2-40B4-BE49-F238E27FC236}">
                <a16:creationId xmlns:a16="http://schemas.microsoft.com/office/drawing/2014/main" xmlns="" id="{8DB4BB99-C854-45F9-BED1-63D15E3A241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xmlns="" id="{5D1CCC4C-284C-4BF6-97D9-D9746746348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xmlns="" id="{35D82D1B-EB09-4028-9107-D60B547C7B4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xmlns="" id="{1389EE93-8059-437E-8507-7557AD68FB1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xmlns="" id="{377C05DC-75FF-4426-A34F-DBF0C7E7BE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xmlns="" id="{03D385C8-866D-437D-91B1-2E3ECDD88E5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xmlns="" id="{3F649CBB-748F-4C79-A14F-C531C40B08B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xmlns="" id="{7F4622C0-84AF-41F1-9128-FE73CADD36F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xmlns="" id="{CC6F29C1-A471-4CDE-8C21-E4B15C5EF4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xmlns="" id="{67F5B7DA-86C7-4AE0-96B6-D7F5AA51E21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xmlns="" id="{0FA481E3-0439-484A-AC9B-19D58B98E49F}"/>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929402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FE5303E0-CB6F-57BB-5296-D8869E37A0FF}"/>
              </a:ext>
            </a:extLst>
          </p:cNvPr>
          <p:cNvSpPr>
            <a:spLocks noGrp="1"/>
          </p:cNvSpPr>
          <p:nvPr>
            <p:ph type="title"/>
          </p:nvPr>
        </p:nvSpPr>
        <p:spPr/>
        <p:txBody>
          <a:bodyPr>
            <a:normAutofit fontScale="90000"/>
          </a:bodyPr>
          <a:lstStyle/>
          <a:p>
            <a:r>
              <a:rPr lang="vi-VN" dirty="0">
                <a:latin typeface="Times New Roman"/>
                <a:ea typeface="+mj-lt"/>
                <a:cs typeface="Times New Roman"/>
              </a:rPr>
              <a:t>CHƯƠNG 5: DỰ BÁO TRÊN CHUỖI THỜI GIAN SỬ DỤNG MÔ HÌNH LAI GHÉP ARIMA VÀ LSTM</a:t>
            </a:r>
            <a:endParaRPr lang="vi-VN" dirty="0">
              <a:latin typeface="Times New Roman"/>
              <a:cs typeface="Times New Roman"/>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dirty="0" smtClean="0">
                    <a:latin typeface="Arial" panose="020B0604020202020204" pitchFamily="34" charset="0"/>
                    <a:cs typeface="Arial" panose="020B0604020202020204" pitchFamily="34" charset="0"/>
                  </a:rPr>
                  <a:t>Mô </a:t>
                </a:r>
                <a:r>
                  <a:rPr lang="en-US" dirty="0" err="1" smtClean="0">
                    <a:latin typeface="Arial" panose="020B0604020202020204" pitchFamily="34" charset="0"/>
                    <a:cs typeface="Arial" panose="020B0604020202020204" pitchFamily="34" charset="0"/>
                  </a:rPr>
                  <a:t>hình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lai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ghép</a:t>
                </a:r>
                <a:r>
                  <a:rPr lang="en-US" dirty="0" smtClean="0">
                    <a:latin typeface="Arial" panose="020B0604020202020204" pitchFamily="34" charset="0"/>
                    <a:cs typeface="Arial" panose="020B0604020202020204" pitchFamily="34" charset="0"/>
                  </a:rPr>
                  <a:t> ARIMA </a:t>
                </a:r>
                <a:r>
                  <a:rPr lang="en-US" dirty="0" err="1" smtClean="0">
                    <a:latin typeface="Arial" panose="020B0604020202020204" pitchFamily="34" charset="0"/>
                    <a:cs typeface="Arial" panose="020B0604020202020204" pitchFamily="34" charset="0"/>
                  </a:rPr>
                  <a:t>với</a:t>
                </a:r>
                <a:r>
                  <a:rPr lang="en-US" dirty="0" smtClean="0">
                    <a:latin typeface="Arial" panose="020B0604020202020204" pitchFamily="34" charset="0"/>
                    <a:cs typeface="Arial" panose="020B0604020202020204" pitchFamily="34" charset="0"/>
                  </a:rPr>
                  <a:t> LSTM: </a:t>
                </a:r>
                <a:r>
                  <a:rPr lang="en-US" dirty="0" err="1" smtClean="0">
                    <a:latin typeface="Arial" panose="020B0604020202020204" pitchFamily="34" charset="0"/>
                    <a:cs typeface="Arial" panose="020B0604020202020204" pitchFamily="34" charset="0"/>
                  </a:rPr>
                  <a:t>dữ</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liệu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mô</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hình</a:t>
                </a:r>
                <a:r>
                  <a:rPr lang="en-US" dirty="0" smtClean="0">
                    <a:latin typeface="Arial" panose="020B0604020202020204" pitchFamily="34" charset="0"/>
                    <a:cs typeface="Arial" panose="020B0604020202020204" pitchFamily="34" charset="0"/>
                  </a:rPr>
                  <a:t> ARIMA </a:t>
                </a:r>
                <a:r>
                  <a:rPr lang="en-US" dirty="0" err="1" smtClean="0">
                    <a:latin typeface="Arial" panose="020B0604020202020204" pitchFamily="34" charset="0"/>
                    <a:cs typeface="Arial" panose="020B0604020202020204" pitchFamily="34" charset="0"/>
                  </a:rPr>
                  <a:t>sẽ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ra</a:t>
                </a:r>
                <a:r>
                  <a:rPr lang="en-US" dirty="0" smtClean="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𝑡</m:t>
                        </m:r>
                      </m:sub>
                    </m:sSub>
                  </m:oMath>
                </a14:m>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sub>
                    </m:sSub>
                  </m:oMath>
                </a14:m>
                <a:r>
                  <a:rPr lang="en-US" dirty="0" smtClean="0">
                    <a:latin typeface="Arial" panose="020B0604020202020204" pitchFamily="34" charset="0"/>
                    <a:cs typeface="Arial" panose="020B0604020202020204" pitchFamily="34" charset="0"/>
                  </a:rPr>
                  <a:t>(</a:t>
                </a:r>
                <a:r>
                  <a:rPr lang="en-US" dirty="0" err="1" smtClean="0">
                    <a:latin typeface="Arial" panose="020B0604020202020204" pitchFamily="34" charset="0"/>
                    <a:cs typeface="Arial" panose="020B0604020202020204" pitchFamily="34" charset="0"/>
                  </a:rPr>
                  <a:t>phần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dư</a:t>
                </a:r>
                <a:r>
                  <a:rPr lang="en-US" dirty="0" smtClean="0">
                    <a:latin typeface="Arial" panose="020B0604020202020204" pitchFamily="34" charset="0"/>
                    <a:cs typeface="Arial" panose="020B0604020202020204" pitchFamily="34" charset="0"/>
                  </a:rPr>
                  <a:t> hay </a:t>
                </a:r>
                <a:r>
                  <a:rPr lang="en-US" dirty="0" err="1" smtClean="0">
                    <a:latin typeface="Arial" panose="020B0604020202020204" pitchFamily="34" charset="0"/>
                    <a:cs typeface="Arial" panose="020B0604020202020204" pitchFamily="34" charset="0"/>
                  </a:rPr>
                  <a:t>lỗi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dự</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báo</a:t>
                </a:r>
                <a:r>
                  <a:rPr lang="en-US" dirty="0" smtClean="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𝑡</m:t>
                        </m:r>
                      </m:sub>
                    </m:sSub>
                  </m:oMath>
                </a14:m>
                <a:r>
                  <a:rPr lang="en-US" dirty="0" smtClean="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oMath>
                </a14:m>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trị</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dự</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báo</a:t>
                </a:r>
                <a:r>
                  <a:rPr lang="en-US" dirty="0" smtClean="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err="1" smtClean="0">
                    <a:latin typeface="Arial" panose="020B0604020202020204" pitchFamily="34" charset="0"/>
                    <a:cs typeface="Arial" panose="020B0604020202020204" pitchFamily="34" charset="0"/>
                  </a:rPr>
                  <a:t>Tiếp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theo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lấy</a:t>
                </a:r>
                <a:r>
                  <a:rPr lang="en-US" dirty="0" smtClean="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sub>
                    </m:sSub>
                  </m:oMath>
                </a14:m>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làm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đầu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vào</a:t>
                </a:r>
                <a:r>
                  <a:rPr lang="en-US" dirty="0" smtClean="0">
                    <a:latin typeface="Arial" panose="020B0604020202020204" pitchFamily="34" charset="0"/>
                    <a:cs typeface="Arial" panose="020B0604020202020204" pitchFamily="34" charset="0"/>
                  </a:rPr>
                  <a:t> LSTM: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𝑡</m:t>
                        </m:r>
                      </m:sub>
                    </m:sSub>
                  </m:oMath>
                </a14:m>
                <a:endParaRPr lang="en-US" dirty="0" smtClean="0">
                  <a:latin typeface="Arial" panose="020B0604020202020204" pitchFamily="34" charset="0"/>
                  <a:cs typeface="Arial" panose="020B0604020202020204" pitchFamily="34" charset="0"/>
                </a:endParaRPr>
              </a:p>
              <a:p>
                <a:pPr marL="0" indent="0">
                  <a:buNone/>
                </a:pPr>
                <a:r>
                  <a:rPr lang="en-US" dirty="0" smtClean="0">
                    <a:latin typeface="Arial" panose="020B0604020202020204" pitchFamily="34" charset="0"/>
                    <a:cs typeface="Arial" panose="020B0604020202020204" pitchFamily="34" charset="0"/>
                  </a:rPr>
                  <a:t> f </a:t>
                </a:r>
                <a:r>
                  <a:rPr lang="en-US" dirty="0" err="1" smtClean="0">
                    <a:latin typeface="Arial" panose="020B0604020202020204" pitchFamily="34" charset="0"/>
                    <a:cs typeface="Arial" panose="020B0604020202020204" pitchFamily="34" charset="0"/>
                  </a:rPr>
                  <a:t>là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hàm</a:t>
                </a:r>
                <a:r>
                  <a:rPr lang="en-US" dirty="0" smtClean="0">
                    <a:latin typeface="Arial" panose="020B0604020202020204" pitchFamily="34" charset="0"/>
                    <a:cs typeface="Arial" panose="020B0604020202020204" pitchFamily="34" charset="0"/>
                  </a:rPr>
                  <a:t> phi </a:t>
                </a:r>
                <a:r>
                  <a:rPr lang="en-US" dirty="0" err="1" smtClean="0">
                    <a:latin typeface="Arial" panose="020B0604020202020204" pitchFamily="34" charset="0"/>
                    <a:cs typeface="Arial" panose="020B0604020202020204" pitchFamily="34" charset="0"/>
                  </a:rPr>
                  <a:t>tuyến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𝑡</m:t>
                        </m:r>
                      </m:sub>
                    </m:sSub>
                  </m:oMath>
                </a14:m>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lỗi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ngẫu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nhiên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trình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này</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gọi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là</a:t>
                </a:r>
                <a:r>
                  <a:rPr lang="en-US" dirty="0" smtClean="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𝑁</m:t>
                            </m:r>
                          </m:e>
                        </m:acc>
                      </m:e>
                      <m:sub>
                        <m:r>
                          <a:rPr lang="en-US" i="1">
                            <a:latin typeface="Cambria Math" panose="02040503050406030204" pitchFamily="18" charset="0"/>
                          </a:rPr>
                          <m:t>𝑡</m:t>
                        </m:r>
                      </m:sub>
                    </m:sSub>
                  </m:oMath>
                </a14:m>
                <a:endParaRPr lang="en-US" dirty="0" smtClean="0">
                  <a:latin typeface="Arial" panose="020B0604020202020204" pitchFamily="34" charset="0"/>
                  <a:cs typeface="Arial" panose="020B0604020202020204" pitchFamily="34" charset="0"/>
                </a:endParaRPr>
              </a:p>
              <a:p>
                <a:pPr marL="0" indent="0">
                  <a:buNone/>
                </a:pP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quả</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mô</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hình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lai</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ARIMA </a:t>
                </a:r>
                <a:r>
                  <a:rPr lang="en-US" dirty="0" err="1" smtClean="0">
                    <a:latin typeface="Arial" panose="020B0604020202020204" pitchFamily="34" charset="0"/>
                    <a:cs typeface="Arial" panose="020B0604020202020204" pitchFamily="34" charset="0"/>
                  </a:rPr>
                  <a:t>với</a:t>
                </a:r>
                <a:r>
                  <a:rPr lang="en-US" dirty="0" smtClean="0">
                    <a:latin typeface="Arial" panose="020B0604020202020204" pitchFamily="34" charset="0"/>
                    <a:cs typeface="Arial" panose="020B0604020202020204" pitchFamily="34" charset="0"/>
                  </a:rPr>
                  <a:t> LSTM </a:t>
                </a:r>
                <a:r>
                  <a:rPr lang="en-US" dirty="0" err="1" smtClean="0">
                    <a:latin typeface="Arial" panose="020B0604020202020204" pitchFamily="34" charset="0"/>
                    <a:cs typeface="Arial" panose="020B0604020202020204" pitchFamily="34" charset="0"/>
                  </a:rPr>
                  <a:t>sẽ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là</a:t>
                </a:r>
                <a:r>
                  <a:rPr lang="en-US" dirty="0" smtClean="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𝐿</m:t>
                            </m:r>
                          </m:e>
                        </m:acc>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𝑁</m:t>
                            </m:r>
                          </m:e>
                        </m:acc>
                      </m:e>
                      <m:sub>
                        <m:r>
                          <a:rPr lang="en-US" i="1">
                            <a:latin typeface="Cambria Math" panose="02040503050406030204" pitchFamily="18" charset="0"/>
                          </a:rPr>
                          <m:t>𝑡</m:t>
                        </m:r>
                      </m:sub>
                    </m:sSub>
                  </m:oMath>
                </a14:m>
                <a:endParaRPr lang="en-US" dirty="0">
                  <a:latin typeface="Arial" panose="020B0604020202020204" pitchFamily="34" charset="0"/>
                  <a:cs typeface="Arial" panose="020B0604020202020204" pitchFamily="34" charset="0"/>
                </a:endParaRPr>
              </a:p>
              <a:p>
                <a:pPr marL="0" indent="0">
                  <a:buNone/>
                </a:pPr>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31" t="-2926"/>
                </a:stretch>
              </a:blipFill>
            </p:spPr>
            <p:txBody>
              <a:bodyPr/>
              <a:lstStyle/>
              <a:p>
                <a:r>
                  <a:rPr lang="en-US">
                    <a:noFill/>
                  </a:rPr>
                  <a:t> </a:t>
                </a:r>
              </a:p>
            </p:txBody>
          </p:sp>
        </mc:Fallback>
      </mc:AlternateContent>
    </p:spTree>
    <p:extLst>
      <p:ext uri="{BB962C8B-B14F-4D97-AF65-F5344CB8AC3E}">
        <p14:creationId xmlns:p14="http://schemas.microsoft.com/office/powerpoint/2010/main" val="408084823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Mô</a:t>
            </a:r>
            <a:r>
              <a:rPr lang="en-US" dirty="0" smtClean="0">
                <a:solidFill>
                  <a:schemeClr val="bg1"/>
                </a:solidFill>
              </a:rPr>
              <a:t> </a:t>
            </a:r>
            <a:r>
              <a:rPr lang="en-US" dirty="0" err="1" smtClean="0">
                <a:solidFill>
                  <a:schemeClr val="bg1"/>
                </a:solidFill>
              </a:rPr>
              <a:t>hình</a:t>
            </a:r>
            <a:r>
              <a:rPr lang="en-US" dirty="0" smtClean="0">
                <a:solidFill>
                  <a:schemeClr val="bg1"/>
                </a:solidFill>
              </a:rPr>
              <a:t> </a:t>
            </a:r>
            <a:r>
              <a:rPr lang="en-US" dirty="0" err="1" smtClean="0">
                <a:solidFill>
                  <a:schemeClr val="bg1"/>
                </a:solidFill>
              </a:rPr>
              <a:t>lai</a:t>
            </a:r>
            <a:r>
              <a:rPr lang="en-US" dirty="0" smtClean="0">
                <a:solidFill>
                  <a:schemeClr val="bg1"/>
                </a:solidFill>
              </a:rPr>
              <a:t> </a:t>
            </a:r>
            <a:r>
              <a:rPr lang="en-US" dirty="0" err="1" smtClean="0">
                <a:solidFill>
                  <a:schemeClr val="bg1"/>
                </a:solidFill>
              </a:rPr>
              <a:t>ghép</a:t>
            </a:r>
            <a:r>
              <a:rPr lang="en-US" dirty="0" smtClean="0">
                <a:solidFill>
                  <a:schemeClr val="bg1"/>
                </a:solidFill>
              </a:rPr>
              <a:t> </a:t>
            </a:r>
            <a:r>
              <a:rPr lang="en-US" dirty="0" err="1" smtClean="0">
                <a:solidFill>
                  <a:schemeClr val="bg1"/>
                </a:solidFill>
              </a:rPr>
              <a:t>cải</a:t>
            </a:r>
            <a:r>
              <a:rPr lang="en-US" dirty="0" smtClean="0">
                <a:solidFill>
                  <a:schemeClr val="bg1"/>
                </a:solidFill>
              </a:rPr>
              <a:t> </a:t>
            </a:r>
            <a:r>
              <a:rPr lang="en-US" dirty="0" err="1" smtClean="0">
                <a:solidFill>
                  <a:schemeClr val="bg1"/>
                </a:solidFill>
              </a:rPr>
              <a:t>tiến</a:t>
            </a:r>
            <a:r>
              <a:rPr lang="en-US" dirty="0" smtClean="0">
                <a:solidFill>
                  <a:schemeClr val="bg1"/>
                </a:solidFill>
              </a:rPr>
              <a:t> </a:t>
            </a:r>
            <a:r>
              <a:rPr lang="en-US" dirty="0" err="1" smtClean="0">
                <a:solidFill>
                  <a:schemeClr val="bg1"/>
                </a:solidFill>
              </a:rPr>
              <a:t>arima-lstm</a:t>
            </a:r>
            <a:endParaRPr lang="en-US" dirty="0">
              <a:solidFill>
                <a:schemeClr val="bg1"/>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1413" y="2523924"/>
            <a:ext cx="9658913" cy="3139896"/>
          </a:xfrm>
        </p:spPr>
      </p:pic>
    </p:spTree>
    <p:extLst>
      <p:ext uri="{BB962C8B-B14F-4D97-AF65-F5344CB8AC3E}">
        <p14:creationId xmlns:p14="http://schemas.microsoft.com/office/powerpoint/2010/main" val="6197435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09175"/>
            <a:ext cx="9905998" cy="1478570"/>
          </a:xfrm>
        </p:spPr>
        <p:txBody>
          <a:bodyPr/>
          <a:lstStyle/>
          <a:p>
            <a:r>
              <a:rPr lang="en-US" dirty="0" err="1" smtClean="0">
                <a:solidFill>
                  <a:schemeClr val="bg1"/>
                </a:solidFill>
                <a:latin typeface="Arial" panose="020B0604020202020204" pitchFamily="34" charset="0"/>
                <a:cs typeface="Arial" panose="020B0604020202020204" pitchFamily="34" charset="0"/>
              </a:rPr>
              <a:t>THực</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nghiệm</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và</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đánh</a:t>
            </a:r>
            <a:r>
              <a:rPr lang="en-US" dirty="0" smtClean="0">
                <a:solidFill>
                  <a:schemeClr val="bg1"/>
                </a:solidFill>
                <a:latin typeface="Arial" panose="020B0604020202020204" pitchFamily="34" charset="0"/>
                <a:cs typeface="Arial" panose="020B0604020202020204" pitchFamily="34" charset="0"/>
              </a:rPr>
              <a:t> </a:t>
            </a:r>
            <a:r>
              <a:rPr lang="en-US" dirty="0" err="1" smtClean="0">
                <a:solidFill>
                  <a:schemeClr val="bg1"/>
                </a:solidFill>
                <a:latin typeface="Arial" panose="020B0604020202020204" pitchFamily="34" charset="0"/>
                <a:cs typeface="Arial" panose="020B0604020202020204" pitchFamily="34" charset="0"/>
              </a:rPr>
              <a:t>giá</a:t>
            </a:r>
            <a:r>
              <a:rPr lang="en-US" dirty="0" smtClean="0">
                <a:solidFill>
                  <a:schemeClr val="bg1"/>
                </a:solidFill>
                <a:latin typeface="Arial" panose="020B0604020202020204" pitchFamily="34" charset="0"/>
                <a:cs typeface="Arial" panose="020B0604020202020204" pitchFamily="34" charset="0"/>
              </a:rPr>
              <a:t> </a:t>
            </a:r>
            <a:endParaRPr lang="en-US" dirty="0">
              <a:solidFill>
                <a:schemeClr val="bg1"/>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err="1" smtClean="0">
                <a:solidFill>
                  <a:schemeClr val="bg1"/>
                </a:solidFill>
              </a:rPr>
              <a:t>Xử</a:t>
            </a:r>
            <a:r>
              <a:rPr lang="en-US" dirty="0" smtClean="0">
                <a:solidFill>
                  <a:schemeClr val="bg1"/>
                </a:solidFill>
              </a:rPr>
              <a:t> </a:t>
            </a:r>
            <a:r>
              <a:rPr lang="en-US" dirty="0" err="1" smtClean="0">
                <a:solidFill>
                  <a:schemeClr val="bg1"/>
                </a:solidFill>
              </a:rPr>
              <a:t>lý</a:t>
            </a:r>
            <a:r>
              <a:rPr lang="en-US" dirty="0" smtClean="0">
                <a:solidFill>
                  <a:schemeClr val="bg1"/>
                </a:solidFill>
              </a:rPr>
              <a:t> </a:t>
            </a:r>
            <a:r>
              <a:rPr lang="en-US" dirty="0" err="1" smtClean="0">
                <a:solidFill>
                  <a:schemeClr val="bg1"/>
                </a:solidFill>
              </a:rPr>
              <a:t>dữ</a:t>
            </a:r>
            <a:r>
              <a:rPr lang="en-US" dirty="0" smtClean="0">
                <a:solidFill>
                  <a:schemeClr val="bg1"/>
                </a:solidFill>
              </a:rPr>
              <a:t> </a:t>
            </a:r>
            <a:r>
              <a:rPr lang="en-US" dirty="0" err="1" smtClean="0">
                <a:solidFill>
                  <a:schemeClr val="bg1"/>
                </a:solidFill>
              </a:rPr>
              <a:t>liệu</a:t>
            </a:r>
            <a:r>
              <a:rPr lang="en-US" dirty="0" smtClean="0">
                <a:solidFill>
                  <a:schemeClr val="bg1"/>
                </a:solidFill>
              </a:rPr>
              <a:t> </a:t>
            </a:r>
          </a:p>
          <a:p>
            <a:pPr marL="0" indent="0">
              <a:buNone/>
            </a:pPr>
            <a:r>
              <a:rPr lang="en-US" dirty="0" smtClean="0"/>
              <a:t> </a:t>
            </a:r>
          </a:p>
          <a:p>
            <a:endParaRPr lang="en-US" dirty="0"/>
          </a:p>
        </p:txBody>
      </p:sp>
      <p:pic>
        <p:nvPicPr>
          <p:cNvPr id="6" name="Picture 5" descr="C:\Users\sangn\OneDrive\Desktop\tn\code\3.PNG"/>
          <p:cNvPicPr/>
          <p:nvPr/>
        </p:nvPicPr>
        <p:blipFill>
          <a:blip r:embed="rId2">
            <a:extLst>
              <a:ext uri="{28A0092B-C50C-407E-A947-70E740481C1C}">
                <a14:useLocalDpi xmlns:a14="http://schemas.microsoft.com/office/drawing/2010/main" val="0"/>
              </a:ext>
            </a:extLst>
          </a:blip>
          <a:srcRect/>
          <a:stretch>
            <a:fillRect/>
          </a:stretch>
        </p:blipFill>
        <p:spPr bwMode="auto">
          <a:xfrm>
            <a:off x="2367370" y="3650822"/>
            <a:ext cx="7672446" cy="2929424"/>
          </a:xfrm>
          <a:prstGeom prst="rect">
            <a:avLst/>
          </a:prstGeom>
          <a:noFill/>
          <a:ln>
            <a:noFill/>
          </a:ln>
        </p:spPr>
      </p:pic>
      <p:pic>
        <p:nvPicPr>
          <p:cNvPr id="7" name="Picture 6" descr="C:\Users\sangn\OneDrive\Desktop\tn\code\1.PNG"/>
          <p:cNvPicPr/>
          <p:nvPr/>
        </p:nvPicPr>
        <p:blipFill>
          <a:blip r:embed="rId3">
            <a:extLst>
              <a:ext uri="{28A0092B-C50C-407E-A947-70E740481C1C}">
                <a14:useLocalDpi xmlns:a14="http://schemas.microsoft.com/office/drawing/2010/main" val="0"/>
              </a:ext>
            </a:extLst>
          </a:blip>
          <a:srcRect/>
          <a:stretch>
            <a:fillRect/>
          </a:stretch>
        </p:blipFill>
        <p:spPr bwMode="auto">
          <a:xfrm>
            <a:off x="3430982" y="1257482"/>
            <a:ext cx="6330534" cy="1323484"/>
          </a:xfrm>
          <a:prstGeom prst="rect">
            <a:avLst/>
          </a:prstGeom>
          <a:noFill/>
          <a:ln>
            <a:noFill/>
          </a:ln>
        </p:spPr>
      </p:pic>
      <p:pic>
        <p:nvPicPr>
          <p:cNvPr id="8" name="Picture 7" descr="C:\Users\sangn\OneDrive\Desktop\tn\code\2.PNG"/>
          <p:cNvPicPr/>
          <p:nvPr/>
        </p:nvPicPr>
        <p:blipFill>
          <a:blip r:embed="rId4">
            <a:extLst>
              <a:ext uri="{28A0092B-C50C-407E-A947-70E740481C1C}">
                <a14:useLocalDpi xmlns:a14="http://schemas.microsoft.com/office/drawing/2010/main" val="0"/>
              </a:ext>
            </a:extLst>
          </a:blip>
          <a:srcRect/>
          <a:stretch>
            <a:fillRect/>
          </a:stretch>
        </p:blipFill>
        <p:spPr bwMode="auto">
          <a:xfrm>
            <a:off x="3430982" y="2833701"/>
            <a:ext cx="5190503" cy="716505"/>
          </a:xfrm>
          <a:prstGeom prst="rect">
            <a:avLst/>
          </a:prstGeom>
          <a:noFill/>
          <a:ln>
            <a:noFill/>
          </a:ln>
        </p:spPr>
      </p:pic>
    </p:spTree>
    <p:extLst>
      <p:ext uri="{BB962C8B-B14F-4D97-AF65-F5344CB8AC3E}">
        <p14:creationId xmlns:p14="http://schemas.microsoft.com/office/powerpoint/2010/main" val="3536162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5F887CAF-57EF-3AE8-A66B-57F7519B02BC}"/>
              </a:ext>
            </a:extLst>
          </p:cNvPr>
          <p:cNvSpPr>
            <a:spLocks noGrp="1"/>
          </p:cNvSpPr>
          <p:nvPr>
            <p:ph type="title"/>
          </p:nvPr>
        </p:nvSpPr>
        <p:spPr>
          <a:xfrm>
            <a:off x="1141413" y="618518"/>
            <a:ext cx="9905998" cy="1478570"/>
          </a:xfrm>
        </p:spPr>
        <p:txBody>
          <a:bodyPr>
            <a:normAutofit/>
          </a:bodyPr>
          <a:lstStyle/>
          <a:p>
            <a:pPr algn="ctr"/>
            <a:r>
              <a:rPr lang="vi-VN">
                <a:solidFill>
                  <a:schemeClr val="bg1"/>
                </a:solidFill>
                <a:latin typeface="Times New Roman"/>
                <a:cs typeface="Times New Roman"/>
              </a:rPr>
              <a:t>Chương 1: </a:t>
            </a:r>
            <a:r>
              <a:rPr lang="vi-VN" err="1">
                <a:solidFill>
                  <a:schemeClr val="bg1"/>
                </a:solidFill>
                <a:latin typeface="Times New Roman"/>
                <a:cs typeface="Times New Roman"/>
              </a:rPr>
              <a:t>bài</a:t>
            </a:r>
            <a:r>
              <a:rPr lang="vi-VN">
                <a:solidFill>
                  <a:schemeClr val="bg1"/>
                </a:solidFill>
                <a:latin typeface="Times New Roman"/>
                <a:cs typeface="Times New Roman"/>
              </a:rPr>
              <a:t> </a:t>
            </a:r>
            <a:r>
              <a:rPr lang="vi-VN" err="1">
                <a:solidFill>
                  <a:schemeClr val="bg1"/>
                </a:solidFill>
                <a:latin typeface="Times New Roman"/>
                <a:cs typeface="Times New Roman"/>
              </a:rPr>
              <a:t>toán</a:t>
            </a:r>
            <a:r>
              <a:rPr lang="vi-VN">
                <a:solidFill>
                  <a:schemeClr val="bg1"/>
                </a:solidFill>
                <a:latin typeface="Times New Roman"/>
                <a:cs typeface="Times New Roman"/>
              </a:rPr>
              <a:t> </a:t>
            </a:r>
            <a:r>
              <a:rPr lang="vi-VN" err="1">
                <a:solidFill>
                  <a:schemeClr val="bg1"/>
                </a:solidFill>
                <a:latin typeface="Times New Roman"/>
                <a:cs typeface="Times New Roman"/>
              </a:rPr>
              <a:t>dự</a:t>
            </a:r>
            <a:r>
              <a:rPr lang="vi-VN">
                <a:solidFill>
                  <a:schemeClr val="bg1"/>
                </a:solidFill>
                <a:latin typeface="Times New Roman"/>
                <a:cs typeface="Times New Roman"/>
              </a:rPr>
              <a:t> </a:t>
            </a:r>
            <a:r>
              <a:rPr lang="vi-VN" err="1">
                <a:solidFill>
                  <a:schemeClr val="bg1"/>
                </a:solidFill>
                <a:latin typeface="Times New Roman"/>
                <a:cs typeface="Times New Roman"/>
              </a:rPr>
              <a:t>báo</a:t>
            </a:r>
            <a:r>
              <a:rPr lang="vi-VN">
                <a:solidFill>
                  <a:schemeClr val="bg1"/>
                </a:solidFill>
                <a:latin typeface="Times New Roman"/>
                <a:cs typeface="Times New Roman"/>
              </a:rPr>
              <a:t> </a:t>
            </a:r>
            <a:r>
              <a:rPr lang="vi-VN" err="1">
                <a:solidFill>
                  <a:schemeClr val="bg1"/>
                </a:solidFill>
                <a:latin typeface="Times New Roman"/>
                <a:cs typeface="Times New Roman"/>
              </a:rPr>
              <a:t>chuỗi</a:t>
            </a:r>
            <a:r>
              <a:rPr lang="vi-VN">
                <a:solidFill>
                  <a:schemeClr val="bg1"/>
                </a:solidFill>
                <a:latin typeface="Times New Roman"/>
                <a:cs typeface="Times New Roman"/>
              </a:rPr>
              <a:t> </a:t>
            </a:r>
            <a:r>
              <a:rPr lang="vi-VN" err="1">
                <a:solidFill>
                  <a:schemeClr val="bg1"/>
                </a:solidFill>
                <a:latin typeface="Times New Roman"/>
                <a:cs typeface="Times New Roman"/>
              </a:rPr>
              <a:t>thời</a:t>
            </a:r>
            <a:r>
              <a:rPr lang="vi-VN">
                <a:solidFill>
                  <a:schemeClr val="bg1"/>
                </a:solidFill>
                <a:latin typeface="Times New Roman"/>
                <a:cs typeface="Times New Roman"/>
              </a:rPr>
              <a:t> gian</a:t>
            </a:r>
            <a:endParaRPr lang="vi-VN">
              <a:solidFill>
                <a:schemeClr val="bg1"/>
              </a:solidFill>
            </a:endParaRPr>
          </a:p>
        </p:txBody>
      </p:sp>
      <p:sp>
        <p:nvSpPr>
          <p:cNvPr id="11" name="Content Placeholder 10">
            <a:extLst>
              <a:ext uri="{FF2B5EF4-FFF2-40B4-BE49-F238E27FC236}">
                <a16:creationId xmlns:a16="http://schemas.microsoft.com/office/drawing/2014/main" xmlns="" id="{3C7516FD-E24C-BC2B-A53E-D6078C580ED5}"/>
              </a:ext>
            </a:extLst>
          </p:cNvPr>
          <p:cNvSpPr>
            <a:spLocks noGrp="1"/>
          </p:cNvSpPr>
          <p:nvPr>
            <p:ph idx="1"/>
          </p:nvPr>
        </p:nvSpPr>
        <p:spPr>
          <a:xfrm>
            <a:off x="1141412" y="2249487"/>
            <a:ext cx="4844521" cy="3541714"/>
          </a:xfrm>
        </p:spPr>
        <p:txBody>
          <a:bodyPr vert="horz" lIns="91440" tIns="45720" rIns="91440" bIns="45720" rtlCol="0" anchor="ctr">
            <a:normAutofit/>
          </a:bodyPr>
          <a:lstStyle/>
          <a:p>
            <a:r>
              <a:rPr lang="en-US">
                <a:ea typeface="+mn-lt"/>
                <a:cs typeface="+mn-lt"/>
              </a:rPr>
              <a:t>Dự báo trong thị trường chứng khoán là dựa vào giá của một loại chứng khoán nào đó trong những khoảng thời gian trước đó để dự báo cho những khoảng thời gian thời gian tiếp theo.</a:t>
            </a:r>
            <a:endParaRPr lang="vi-VN" err="1">
              <a:latin typeface="Arial"/>
            </a:endParaRPr>
          </a:p>
          <a:p>
            <a:endParaRPr lang="en-US"/>
          </a:p>
        </p:txBody>
      </p:sp>
      <p:pic>
        <p:nvPicPr>
          <p:cNvPr id="7" name="Hình ảnh 7">
            <a:extLst>
              <a:ext uri="{FF2B5EF4-FFF2-40B4-BE49-F238E27FC236}">
                <a16:creationId xmlns:a16="http://schemas.microsoft.com/office/drawing/2014/main" xmlns="" id="{6487DA56-627D-0D65-7736-9F42EE27FB23}"/>
              </a:ext>
            </a:extLst>
          </p:cNvPr>
          <p:cNvPicPr>
            <a:picLocks noChangeAspect="1"/>
          </p:cNvPicPr>
          <p:nvPr/>
        </p:nvPicPr>
        <p:blipFill rotWithShape="1">
          <a:blip r:embed="rId3"/>
          <a:srcRect t="11255" r="-1" b="1332"/>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56977500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80654" y="415636"/>
            <a:ext cx="3990109" cy="461665"/>
          </a:xfrm>
          <a:prstGeom prst="rect">
            <a:avLst/>
          </a:prstGeom>
          <a:noFill/>
        </p:spPr>
        <p:txBody>
          <a:bodyPr wrap="square" rtlCol="0">
            <a:spAutoFit/>
          </a:bodyPr>
          <a:lstStyle/>
          <a:p>
            <a:r>
              <a:rPr lang="en-US" sz="2400" dirty="0" err="1" smtClean="0">
                <a:solidFill>
                  <a:schemeClr val="bg1"/>
                </a:solidFill>
                <a:latin typeface="Arial" panose="020B0604020202020204" pitchFamily="34" charset="0"/>
                <a:cs typeface="Arial" panose="020B0604020202020204" pitchFamily="34" charset="0"/>
              </a:rPr>
              <a:t>Khởi</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tạo</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mô</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hình</a:t>
            </a:r>
            <a:r>
              <a:rPr lang="en-US" sz="2400" dirty="0" smtClean="0">
                <a:solidFill>
                  <a:schemeClr val="bg1"/>
                </a:solidFill>
                <a:latin typeface="Arial" panose="020B0604020202020204" pitchFamily="34" charset="0"/>
                <a:cs typeface="Arial" panose="020B0604020202020204" pitchFamily="34" charset="0"/>
              </a:rPr>
              <a:t> LSTM</a:t>
            </a:r>
            <a:endParaRPr lang="en-US" sz="2400" dirty="0">
              <a:solidFill>
                <a:schemeClr val="bg1"/>
              </a:solidFill>
              <a:latin typeface="Arial" panose="020B0604020202020204" pitchFamily="34" charset="0"/>
              <a:cs typeface="Arial" panose="020B0604020202020204" pitchFamily="34" charset="0"/>
            </a:endParaRPr>
          </a:p>
        </p:txBody>
      </p:sp>
      <p:pic>
        <p:nvPicPr>
          <p:cNvPr id="6" name="Picture 5" descr="C:\Users\sangn\OneDrive\Desktop\tn\code\Capture6.PNG"/>
          <p:cNvPicPr/>
          <p:nvPr/>
        </p:nvPicPr>
        <p:blipFill>
          <a:blip r:embed="rId2">
            <a:extLst>
              <a:ext uri="{28A0092B-C50C-407E-A947-70E740481C1C}">
                <a14:useLocalDpi xmlns:a14="http://schemas.microsoft.com/office/drawing/2010/main" val="0"/>
              </a:ext>
            </a:extLst>
          </a:blip>
          <a:srcRect/>
          <a:stretch>
            <a:fillRect/>
          </a:stretch>
        </p:blipFill>
        <p:spPr bwMode="auto">
          <a:xfrm>
            <a:off x="4476010" y="86625"/>
            <a:ext cx="7577445" cy="2941583"/>
          </a:xfrm>
          <a:prstGeom prst="rect">
            <a:avLst/>
          </a:prstGeom>
          <a:noFill/>
          <a:ln>
            <a:noFill/>
          </a:ln>
        </p:spPr>
      </p:pic>
      <p:sp>
        <p:nvSpPr>
          <p:cNvPr id="7" name="TextBox 6"/>
          <p:cNvSpPr txBox="1"/>
          <p:nvPr/>
        </p:nvSpPr>
        <p:spPr>
          <a:xfrm>
            <a:off x="1080654" y="2894585"/>
            <a:ext cx="3415359" cy="461665"/>
          </a:xfrm>
          <a:prstGeom prst="rect">
            <a:avLst/>
          </a:prstGeom>
          <a:noFill/>
        </p:spPr>
        <p:txBody>
          <a:bodyPr wrap="none" rtlCol="0">
            <a:spAutoFit/>
          </a:bodyPr>
          <a:lstStyle/>
          <a:p>
            <a:r>
              <a:rPr lang="en-US" sz="2400" dirty="0" err="1" smtClean="0">
                <a:solidFill>
                  <a:schemeClr val="bg1"/>
                </a:solidFill>
                <a:latin typeface="Arial" panose="020B0604020202020204" pitchFamily="34" charset="0"/>
                <a:cs typeface="Arial" panose="020B0604020202020204" pitchFamily="34" charset="0"/>
              </a:rPr>
              <a:t>Khởi</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tạo</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mô</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hình</a:t>
            </a:r>
            <a:r>
              <a:rPr lang="en-US" sz="2400" dirty="0" smtClean="0">
                <a:solidFill>
                  <a:schemeClr val="bg1"/>
                </a:solidFill>
                <a:latin typeface="Arial" panose="020B0604020202020204" pitchFamily="34" charset="0"/>
                <a:cs typeface="Arial" panose="020B0604020202020204" pitchFamily="34" charset="0"/>
              </a:rPr>
              <a:t> </a:t>
            </a:r>
            <a:r>
              <a:rPr lang="en-US" sz="2400" dirty="0" err="1" smtClean="0">
                <a:solidFill>
                  <a:schemeClr val="bg1"/>
                </a:solidFill>
                <a:latin typeface="Arial" panose="020B0604020202020204" pitchFamily="34" charset="0"/>
                <a:cs typeface="Arial" panose="020B0604020202020204" pitchFamily="34" charset="0"/>
              </a:rPr>
              <a:t>Arima</a:t>
            </a:r>
            <a:endParaRPr lang="en-US" sz="2400" dirty="0">
              <a:solidFill>
                <a:schemeClr val="bg1"/>
              </a:solidFill>
              <a:latin typeface="Arial" panose="020B0604020202020204" pitchFamily="34" charset="0"/>
              <a:cs typeface="Arial" panose="020B0604020202020204" pitchFamily="34" charset="0"/>
            </a:endParaRPr>
          </a:p>
        </p:txBody>
      </p:sp>
      <p:pic>
        <p:nvPicPr>
          <p:cNvPr id="8" name="Picture 7" descr="C:\Users\sangn\OneDrive\Desktop\tn\code\Capture4.PNG"/>
          <p:cNvPicPr/>
          <p:nvPr/>
        </p:nvPicPr>
        <p:blipFill>
          <a:blip r:embed="rId3">
            <a:extLst>
              <a:ext uri="{28A0092B-C50C-407E-A947-70E740481C1C}">
                <a14:useLocalDpi xmlns:a14="http://schemas.microsoft.com/office/drawing/2010/main" val="0"/>
              </a:ext>
            </a:extLst>
          </a:blip>
          <a:srcRect/>
          <a:stretch>
            <a:fillRect/>
          </a:stretch>
        </p:blipFill>
        <p:spPr bwMode="auto">
          <a:xfrm>
            <a:off x="4476010" y="3125417"/>
            <a:ext cx="7138057" cy="3144754"/>
          </a:xfrm>
          <a:prstGeom prst="rect">
            <a:avLst/>
          </a:prstGeom>
          <a:noFill/>
          <a:ln>
            <a:noFill/>
          </a:ln>
        </p:spPr>
      </p:pic>
    </p:spTree>
    <p:extLst>
      <p:ext uri="{BB962C8B-B14F-4D97-AF65-F5344CB8AC3E}">
        <p14:creationId xmlns:p14="http://schemas.microsoft.com/office/powerpoint/2010/main" val="2811927038"/>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337951"/>
            <a:ext cx="5177642" cy="4523345"/>
          </a:xfrm>
        </p:spPr>
        <p:txBody>
          <a:bodyPr>
            <a:normAutofit fontScale="92500" lnSpcReduction="10000"/>
          </a:bodyPr>
          <a:lstStyle/>
          <a:p>
            <a:r>
              <a:rPr lang="en-US" b="1" dirty="0" err="1" smtClean="0">
                <a:solidFill>
                  <a:schemeClr val="bg1"/>
                </a:solidFill>
              </a:rPr>
              <a:t>Dự</a:t>
            </a:r>
            <a:r>
              <a:rPr lang="en-US" b="1" dirty="0" smtClean="0">
                <a:solidFill>
                  <a:schemeClr val="bg1"/>
                </a:solidFill>
              </a:rPr>
              <a:t> </a:t>
            </a:r>
            <a:r>
              <a:rPr lang="en-US" b="1" dirty="0" err="1" smtClean="0">
                <a:solidFill>
                  <a:schemeClr val="bg1"/>
                </a:solidFill>
              </a:rPr>
              <a:t>báo</a:t>
            </a:r>
            <a:r>
              <a:rPr lang="en-US" b="1" dirty="0">
                <a:solidFill>
                  <a:schemeClr val="bg1"/>
                </a:solidFill>
              </a:rPr>
              <a:t> </a:t>
            </a:r>
            <a:r>
              <a:rPr lang="en-US" b="1" dirty="0" err="1" smtClean="0">
                <a:solidFill>
                  <a:schemeClr val="bg1"/>
                </a:solidFill>
              </a:rPr>
              <a:t>mô</a:t>
            </a:r>
            <a:r>
              <a:rPr lang="en-US" b="1" dirty="0" smtClean="0">
                <a:solidFill>
                  <a:schemeClr val="bg1"/>
                </a:solidFill>
              </a:rPr>
              <a:t> </a:t>
            </a:r>
            <a:r>
              <a:rPr lang="en-US" b="1" dirty="0" err="1" smtClean="0">
                <a:solidFill>
                  <a:schemeClr val="bg1"/>
                </a:solidFill>
              </a:rPr>
              <a:t>hình</a:t>
            </a:r>
            <a:r>
              <a:rPr lang="en-US" b="1" dirty="0" smtClean="0">
                <a:solidFill>
                  <a:schemeClr val="bg1"/>
                </a:solidFill>
              </a:rPr>
              <a:t> LTSM</a:t>
            </a:r>
          </a:p>
          <a:p>
            <a:endParaRPr lang="en-US" b="1" dirty="0">
              <a:solidFill>
                <a:schemeClr val="bg1"/>
              </a:solidFill>
            </a:endParaRPr>
          </a:p>
          <a:p>
            <a:endParaRPr lang="en-US" b="1" dirty="0" smtClean="0">
              <a:solidFill>
                <a:schemeClr val="bg1"/>
              </a:solidFill>
            </a:endParaRPr>
          </a:p>
          <a:p>
            <a:endParaRPr lang="en-US" b="1" dirty="0">
              <a:solidFill>
                <a:schemeClr val="bg1"/>
              </a:solidFill>
            </a:endParaRPr>
          </a:p>
          <a:p>
            <a:endParaRPr lang="en-US" b="1" dirty="0" smtClean="0">
              <a:solidFill>
                <a:schemeClr val="bg1"/>
              </a:solidFill>
            </a:endParaRPr>
          </a:p>
          <a:p>
            <a:endParaRPr lang="en-US" b="1" dirty="0">
              <a:solidFill>
                <a:schemeClr val="bg1"/>
              </a:solidFill>
            </a:endParaRPr>
          </a:p>
          <a:p>
            <a:endParaRPr lang="en-US" b="1" dirty="0" smtClean="0">
              <a:solidFill>
                <a:schemeClr val="bg1"/>
              </a:solidFill>
            </a:endParaRPr>
          </a:p>
          <a:p>
            <a:endParaRPr lang="en-US" b="1" dirty="0">
              <a:solidFill>
                <a:schemeClr val="bg1"/>
              </a:solidFill>
            </a:endParaRPr>
          </a:p>
          <a:p>
            <a:r>
              <a:rPr lang="en-US" b="1" dirty="0" err="1" smtClean="0">
                <a:solidFill>
                  <a:schemeClr val="bg1"/>
                </a:solidFill>
              </a:rPr>
              <a:t>Dự</a:t>
            </a:r>
            <a:r>
              <a:rPr lang="en-US" b="1" dirty="0" smtClean="0">
                <a:solidFill>
                  <a:schemeClr val="bg1"/>
                </a:solidFill>
              </a:rPr>
              <a:t> </a:t>
            </a:r>
            <a:r>
              <a:rPr lang="en-US" b="1" dirty="0" err="1" smtClean="0">
                <a:solidFill>
                  <a:schemeClr val="bg1"/>
                </a:solidFill>
              </a:rPr>
              <a:t>báo</a:t>
            </a:r>
            <a:r>
              <a:rPr lang="en-US" b="1" dirty="0" smtClean="0">
                <a:solidFill>
                  <a:schemeClr val="bg1"/>
                </a:solidFill>
              </a:rPr>
              <a:t> </a:t>
            </a:r>
            <a:r>
              <a:rPr lang="en-US" b="1" dirty="0" err="1" smtClean="0">
                <a:solidFill>
                  <a:schemeClr val="bg1"/>
                </a:solidFill>
              </a:rPr>
              <a:t>mô</a:t>
            </a:r>
            <a:r>
              <a:rPr lang="en-US" b="1" dirty="0" smtClean="0">
                <a:solidFill>
                  <a:schemeClr val="bg1"/>
                </a:solidFill>
              </a:rPr>
              <a:t>  </a:t>
            </a:r>
            <a:r>
              <a:rPr lang="en-US" b="1" dirty="0" err="1" smtClean="0">
                <a:solidFill>
                  <a:schemeClr val="bg1"/>
                </a:solidFill>
              </a:rPr>
              <a:t>hình</a:t>
            </a:r>
            <a:r>
              <a:rPr lang="en-US" b="1" dirty="0" smtClean="0">
                <a:solidFill>
                  <a:schemeClr val="bg1"/>
                </a:solidFill>
              </a:rPr>
              <a:t> </a:t>
            </a:r>
            <a:r>
              <a:rPr lang="en-US" b="1" dirty="0" err="1" smtClean="0">
                <a:solidFill>
                  <a:schemeClr val="bg1"/>
                </a:solidFill>
              </a:rPr>
              <a:t>arima</a:t>
            </a:r>
            <a:endParaRPr lang="en-US" b="1" dirty="0" smtClean="0">
              <a:solidFill>
                <a:schemeClr val="bg1"/>
              </a:solidFill>
            </a:endParaRPr>
          </a:p>
          <a:p>
            <a:r>
              <a:rPr lang="en-US" dirty="0" smtClean="0">
                <a:solidFill>
                  <a:schemeClr val="bg1"/>
                </a:solidFill>
              </a:rPr>
              <a:t>	</a:t>
            </a:r>
            <a:endParaRPr lang="en-US" dirty="0">
              <a:solidFill>
                <a:schemeClr val="bg1"/>
              </a:solidFill>
            </a:endParaRPr>
          </a:p>
        </p:txBody>
      </p:sp>
      <p:pic>
        <p:nvPicPr>
          <p:cNvPr id="6" name="Picture 5" descr="C:\Users\sangn\OneDrive\Desktop\tn\code\Capture5.PNG"/>
          <p:cNvPicPr/>
          <p:nvPr/>
        </p:nvPicPr>
        <p:blipFill>
          <a:blip r:embed="rId2">
            <a:extLst>
              <a:ext uri="{28A0092B-C50C-407E-A947-70E740481C1C}">
                <a14:useLocalDpi xmlns:a14="http://schemas.microsoft.com/office/drawing/2010/main" val="0"/>
              </a:ext>
            </a:extLst>
          </a:blip>
          <a:srcRect/>
          <a:stretch>
            <a:fillRect/>
          </a:stretch>
        </p:blipFill>
        <p:spPr bwMode="auto">
          <a:xfrm>
            <a:off x="4568164" y="3738582"/>
            <a:ext cx="7402162" cy="3095668"/>
          </a:xfrm>
          <a:prstGeom prst="rect">
            <a:avLst/>
          </a:prstGeom>
          <a:noFill/>
          <a:ln>
            <a:noFill/>
          </a:ln>
        </p:spPr>
      </p:pic>
      <p:pic>
        <p:nvPicPr>
          <p:cNvPr id="7" name="Picture 6" descr="C:\Users\sangn\OneDrive\Desktop\tn\code\Capture7.PNG"/>
          <p:cNvPicPr/>
          <p:nvPr/>
        </p:nvPicPr>
        <p:blipFill>
          <a:blip r:embed="rId3">
            <a:extLst>
              <a:ext uri="{28A0092B-C50C-407E-A947-70E740481C1C}">
                <a14:useLocalDpi xmlns:a14="http://schemas.microsoft.com/office/drawing/2010/main" val="0"/>
              </a:ext>
            </a:extLst>
          </a:blip>
          <a:srcRect/>
          <a:stretch>
            <a:fillRect/>
          </a:stretch>
        </p:blipFill>
        <p:spPr bwMode="auto">
          <a:xfrm>
            <a:off x="4654075" y="0"/>
            <a:ext cx="6674985" cy="1460665"/>
          </a:xfrm>
          <a:prstGeom prst="rect">
            <a:avLst/>
          </a:prstGeom>
          <a:noFill/>
          <a:ln>
            <a:noFill/>
          </a:ln>
        </p:spPr>
      </p:pic>
      <p:pic>
        <p:nvPicPr>
          <p:cNvPr id="8" name="Picture 7" descr="C:\Users\sangn\OneDrive\Desktop\tn\code\Capture8.PNG"/>
          <p:cNvPicPr/>
          <p:nvPr/>
        </p:nvPicPr>
        <p:blipFill>
          <a:blip r:embed="rId4">
            <a:extLst>
              <a:ext uri="{28A0092B-C50C-407E-A947-70E740481C1C}">
                <a14:useLocalDpi xmlns:a14="http://schemas.microsoft.com/office/drawing/2010/main" val="0"/>
              </a:ext>
            </a:extLst>
          </a:blip>
          <a:srcRect/>
          <a:stretch>
            <a:fillRect/>
          </a:stretch>
        </p:blipFill>
        <p:spPr bwMode="auto">
          <a:xfrm>
            <a:off x="4654075" y="1631372"/>
            <a:ext cx="6674985" cy="1111828"/>
          </a:xfrm>
          <a:prstGeom prst="rect">
            <a:avLst/>
          </a:prstGeom>
          <a:noFill/>
          <a:ln>
            <a:noFill/>
          </a:ln>
        </p:spPr>
      </p:pic>
    </p:spTree>
    <p:extLst>
      <p:ext uri="{BB962C8B-B14F-4D97-AF65-F5344CB8AC3E}">
        <p14:creationId xmlns:p14="http://schemas.microsoft.com/office/powerpoint/2010/main" val="1774509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7522" y="344384"/>
            <a:ext cx="10239889" cy="5446817"/>
          </a:xfrm>
        </p:spPr>
        <p:txBody>
          <a:bodyPr/>
          <a:lstStyle/>
          <a:p>
            <a:r>
              <a:rPr lang="en-US" dirty="0" err="1" smtClean="0">
                <a:solidFill>
                  <a:schemeClr val="bg1"/>
                </a:solidFill>
              </a:rPr>
              <a:t>Báo</a:t>
            </a:r>
            <a:r>
              <a:rPr lang="en-US" dirty="0" smtClean="0">
                <a:solidFill>
                  <a:schemeClr val="bg1"/>
                </a:solidFill>
              </a:rPr>
              <a:t> </a:t>
            </a:r>
            <a:r>
              <a:rPr lang="en-US" dirty="0" err="1" smtClean="0">
                <a:solidFill>
                  <a:schemeClr val="bg1"/>
                </a:solidFill>
              </a:rPr>
              <a:t>cáo</a:t>
            </a:r>
            <a:r>
              <a:rPr lang="en-US" dirty="0" smtClean="0">
                <a:solidFill>
                  <a:schemeClr val="bg1"/>
                </a:solidFill>
              </a:rPr>
              <a:t> </a:t>
            </a:r>
            <a:r>
              <a:rPr lang="en-US" dirty="0" err="1" smtClean="0">
                <a:solidFill>
                  <a:schemeClr val="bg1"/>
                </a:solidFill>
              </a:rPr>
              <a:t>hiệu</a:t>
            </a:r>
            <a:r>
              <a:rPr lang="en-US" dirty="0" smtClean="0">
                <a:solidFill>
                  <a:schemeClr val="bg1"/>
                </a:solidFill>
              </a:rPr>
              <a:t> </a:t>
            </a:r>
            <a:r>
              <a:rPr lang="en-US" dirty="0" err="1" smtClean="0">
                <a:solidFill>
                  <a:schemeClr val="bg1"/>
                </a:solidFill>
              </a:rPr>
              <a:t>suất</a:t>
            </a:r>
            <a:r>
              <a:rPr lang="en-US" dirty="0" smtClean="0">
                <a:solidFill>
                  <a:schemeClr val="bg1"/>
                </a:solidFill>
              </a:rPr>
              <a:t> LSTM</a:t>
            </a:r>
          </a:p>
          <a:p>
            <a:endParaRPr lang="en-US" dirty="0"/>
          </a:p>
          <a:p>
            <a:endParaRPr lang="en-US" dirty="0" smtClean="0"/>
          </a:p>
          <a:p>
            <a:r>
              <a:rPr lang="en-US" dirty="0" err="1" smtClean="0">
                <a:solidFill>
                  <a:schemeClr val="bg1"/>
                </a:solidFill>
              </a:rPr>
              <a:t>Báo</a:t>
            </a:r>
            <a:r>
              <a:rPr lang="en-US" dirty="0" smtClean="0">
                <a:solidFill>
                  <a:schemeClr val="bg1"/>
                </a:solidFill>
              </a:rPr>
              <a:t> </a:t>
            </a:r>
            <a:r>
              <a:rPr lang="en-US" dirty="0" err="1" smtClean="0">
                <a:solidFill>
                  <a:schemeClr val="bg1"/>
                </a:solidFill>
              </a:rPr>
              <a:t>cáo</a:t>
            </a:r>
            <a:r>
              <a:rPr lang="en-US" dirty="0" smtClean="0">
                <a:solidFill>
                  <a:schemeClr val="bg1"/>
                </a:solidFill>
              </a:rPr>
              <a:t> </a:t>
            </a:r>
            <a:r>
              <a:rPr lang="en-US" dirty="0" err="1" smtClean="0">
                <a:solidFill>
                  <a:schemeClr val="bg1"/>
                </a:solidFill>
              </a:rPr>
              <a:t>hiệu</a:t>
            </a:r>
            <a:r>
              <a:rPr lang="en-US" dirty="0" smtClean="0">
                <a:solidFill>
                  <a:schemeClr val="bg1"/>
                </a:solidFill>
              </a:rPr>
              <a:t> </a:t>
            </a:r>
            <a:r>
              <a:rPr lang="en-US" dirty="0" err="1" smtClean="0">
                <a:solidFill>
                  <a:schemeClr val="bg1"/>
                </a:solidFill>
              </a:rPr>
              <a:t>suất</a:t>
            </a:r>
            <a:r>
              <a:rPr lang="en-US" dirty="0" smtClean="0">
                <a:solidFill>
                  <a:schemeClr val="bg1"/>
                </a:solidFill>
              </a:rPr>
              <a:t> ARIMA </a:t>
            </a:r>
            <a:endParaRPr lang="en-US" dirty="0">
              <a:solidFill>
                <a:schemeClr val="bg1"/>
              </a:solidFill>
            </a:endParaRPr>
          </a:p>
        </p:txBody>
      </p:sp>
      <p:pic>
        <p:nvPicPr>
          <p:cNvPr id="7" name="Picture 6" descr="C:\Users\sangn\OneDrive\Desktop\tn\code\Capture9.PNG"/>
          <p:cNvPicPr/>
          <p:nvPr/>
        </p:nvPicPr>
        <p:blipFill>
          <a:blip r:embed="rId2">
            <a:extLst>
              <a:ext uri="{28A0092B-C50C-407E-A947-70E740481C1C}">
                <a14:useLocalDpi xmlns:a14="http://schemas.microsoft.com/office/drawing/2010/main" val="0"/>
              </a:ext>
            </a:extLst>
          </a:blip>
          <a:srcRect/>
          <a:stretch>
            <a:fillRect/>
          </a:stretch>
        </p:blipFill>
        <p:spPr bwMode="auto">
          <a:xfrm>
            <a:off x="4321632" y="2589946"/>
            <a:ext cx="7066804" cy="1739463"/>
          </a:xfrm>
          <a:prstGeom prst="rect">
            <a:avLst/>
          </a:prstGeom>
          <a:noFill/>
          <a:ln>
            <a:noFill/>
          </a:ln>
        </p:spPr>
      </p:pic>
      <p:pic>
        <p:nvPicPr>
          <p:cNvPr id="8" name="Picture 7" descr="C:\Users\sangn\OneDrive\Desktop\tn\code\Capture10.PNG"/>
          <p:cNvPicPr/>
          <p:nvPr/>
        </p:nvPicPr>
        <p:blipFill>
          <a:blip r:embed="rId3">
            <a:extLst>
              <a:ext uri="{28A0092B-C50C-407E-A947-70E740481C1C}">
                <a14:useLocalDpi xmlns:a14="http://schemas.microsoft.com/office/drawing/2010/main" val="0"/>
              </a:ext>
            </a:extLst>
          </a:blip>
          <a:srcRect/>
          <a:stretch>
            <a:fillRect/>
          </a:stretch>
        </p:blipFill>
        <p:spPr bwMode="auto">
          <a:xfrm>
            <a:off x="4321632" y="344382"/>
            <a:ext cx="5986150" cy="1864428"/>
          </a:xfrm>
          <a:prstGeom prst="rect">
            <a:avLst/>
          </a:prstGeom>
          <a:noFill/>
          <a:ln>
            <a:noFill/>
          </a:ln>
        </p:spPr>
      </p:pic>
    </p:spTree>
    <p:extLst>
      <p:ext uri="{BB962C8B-B14F-4D97-AF65-F5344CB8AC3E}">
        <p14:creationId xmlns:p14="http://schemas.microsoft.com/office/powerpoint/2010/main" val="4044024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8774" y="356260"/>
            <a:ext cx="10168637" cy="5434941"/>
          </a:xfrm>
        </p:spPr>
        <p:txBody>
          <a:bodyPr/>
          <a:lstStyle/>
          <a:p>
            <a:r>
              <a:rPr lang="en-US" b="1" dirty="0" err="1" smtClean="0">
                <a:solidFill>
                  <a:schemeClr val="bg1"/>
                </a:solidFill>
              </a:rPr>
              <a:t>Mô</a:t>
            </a:r>
            <a:r>
              <a:rPr lang="en-US" b="1" dirty="0" smtClean="0">
                <a:solidFill>
                  <a:schemeClr val="bg1"/>
                </a:solidFill>
              </a:rPr>
              <a:t> </a:t>
            </a:r>
            <a:r>
              <a:rPr lang="en-US" b="1" dirty="0" err="1" smtClean="0">
                <a:solidFill>
                  <a:schemeClr val="bg1"/>
                </a:solidFill>
              </a:rPr>
              <a:t>hình</a:t>
            </a:r>
            <a:r>
              <a:rPr lang="en-US" b="1" dirty="0" smtClean="0">
                <a:solidFill>
                  <a:schemeClr val="bg1"/>
                </a:solidFill>
              </a:rPr>
              <a:t> ARIMA </a:t>
            </a:r>
            <a:r>
              <a:rPr lang="en-US" b="1" dirty="0" err="1" smtClean="0">
                <a:solidFill>
                  <a:schemeClr val="bg1"/>
                </a:solidFill>
              </a:rPr>
              <a:t>và</a:t>
            </a:r>
            <a:r>
              <a:rPr lang="en-US" b="1" dirty="0" smtClean="0">
                <a:solidFill>
                  <a:schemeClr val="bg1"/>
                </a:solidFill>
              </a:rPr>
              <a:t> LSTM</a:t>
            </a:r>
          </a:p>
          <a:p>
            <a:endParaRPr lang="en-US" dirty="0"/>
          </a:p>
          <a:p>
            <a:endParaRPr lang="en-US" dirty="0" smtClean="0"/>
          </a:p>
        </p:txBody>
      </p:sp>
      <p:pic>
        <p:nvPicPr>
          <p:cNvPr id="7" name="Picture 6" descr="C:\Users\sangn\OneDrive\Desktop\tn\code\Capture11.PNG"/>
          <p:cNvPicPr/>
          <p:nvPr/>
        </p:nvPicPr>
        <p:blipFill>
          <a:blip r:embed="rId2">
            <a:extLst>
              <a:ext uri="{28A0092B-C50C-407E-A947-70E740481C1C}">
                <a14:useLocalDpi xmlns:a14="http://schemas.microsoft.com/office/drawing/2010/main" val="0"/>
              </a:ext>
            </a:extLst>
          </a:blip>
          <a:srcRect/>
          <a:stretch>
            <a:fillRect/>
          </a:stretch>
        </p:blipFill>
        <p:spPr bwMode="auto">
          <a:xfrm>
            <a:off x="1062160" y="990847"/>
            <a:ext cx="5255512" cy="1419844"/>
          </a:xfrm>
          <a:prstGeom prst="rect">
            <a:avLst/>
          </a:prstGeom>
          <a:noFill/>
          <a:ln>
            <a:noFill/>
          </a:ln>
        </p:spPr>
      </p:pic>
      <p:sp>
        <p:nvSpPr>
          <p:cNvPr id="2" name="TextBox 1"/>
          <p:cNvSpPr txBox="1"/>
          <p:nvPr/>
        </p:nvSpPr>
        <p:spPr>
          <a:xfrm>
            <a:off x="6590806" y="1175657"/>
            <a:ext cx="5822350" cy="646331"/>
          </a:xfrm>
          <a:prstGeom prst="rect">
            <a:avLst/>
          </a:prstGeom>
          <a:noFill/>
        </p:spPr>
        <p:txBody>
          <a:bodyPr wrap="square" rtlCol="0">
            <a:spAutoFit/>
          </a:bodyPr>
          <a:lstStyle/>
          <a:p>
            <a:r>
              <a:rPr lang="en-US" b="1" dirty="0" err="1" smtClean="0">
                <a:solidFill>
                  <a:schemeClr val="bg1"/>
                </a:solidFill>
              </a:rPr>
              <a:t>Huấn</a:t>
            </a:r>
            <a:r>
              <a:rPr lang="en-US" b="1" dirty="0" smtClean="0">
                <a:solidFill>
                  <a:schemeClr val="bg1"/>
                </a:solidFill>
              </a:rPr>
              <a:t> </a:t>
            </a:r>
            <a:r>
              <a:rPr lang="en-US" b="1" dirty="0" err="1" smtClean="0">
                <a:solidFill>
                  <a:schemeClr val="bg1"/>
                </a:solidFill>
              </a:rPr>
              <a:t>luyện</a:t>
            </a:r>
            <a:r>
              <a:rPr lang="en-US" b="1" dirty="0" smtClean="0">
                <a:solidFill>
                  <a:schemeClr val="bg1"/>
                </a:solidFill>
              </a:rPr>
              <a:t> </a:t>
            </a:r>
            <a:r>
              <a:rPr lang="en-US" b="1" dirty="0" err="1" smtClean="0">
                <a:solidFill>
                  <a:schemeClr val="bg1"/>
                </a:solidFill>
              </a:rPr>
              <a:t>mô</a:t>
            </a:r>
            <a:r>
              <a:rPr lang="en-US" b="1" dirty="0" smtClean="0">
                <a:solidFill>
                  <a:schemeClr val="bg1"/>
                </a:solidFill>
              </a:rPr>
              <a:t> </a:t>
            </a:r>
            <a:r>
              <a:rPr lang="en-US" b="1" dirty="0" err="1" smtClean="0">
                <a:solidFill>
                  <a:schemeClr val="bg1"/>
                </a:solidFill>
              </a:rPr>
              <a:t>hình</a:t>
            </a:r>
            <a:r>
              <a:rPr lang="en-US" b="1" dirty="0" smtClean="0">
                <a:solidFill>
                  <a:schemeClr val="bg1"/>
                </a:solidFill>
              </a:rPr>
              <a:t> </a:t>
            </a:r>
            <a:r>
              <a:rPr lang="en-US" b="1" dirty="0" err="1" smtClean="0">
                <a:solidFill>
                  <a:schemeClr val="bg1"/>
                </a:solidFill>
              </a:rPr>
              <a:t>arima</a:t>
            </a:r>
            <a:r>
              <a:rPr lang="en-US" b="1" dirty="0" smtClean="0">
                <a:solidFill>
                  <a:schemeClr val="bg1"/>
                </a:solidFill>
              </a:rPr>
              <a:t> </a:t>
            </a:r>
            <a:r>
              <a:rPr lang="en-US" b="1" dirty="0" err="1" smtClean="0">
                <a:solidFill>
                  <a:schemeClr val="bg1"/>
                </a:solidFill>
              </a:rPr>
              <a:t>để</a:t>
            </a:r>
            <a:r>
              <a:rPr lang="en-US" b="1" dirty="0" smtClean="0">
                <a:solidFill>
                  <a:schemeClr val="bg1"/>
                </a:solidFill>
              </a:rPr>
              <a:t> </a:t>
            </a:r>
            <a:r>
              <a:rPr lang="en-US" b="1" dirty="0" err="1" smtClean="0">
                <a:solidFill>
                  <a:schemeClr val="bg1"/>
                </a:solidFill>
              </a:rPr>
              <a:t>lấy</a:t>
            </a:r>
            <a:r>
              <a:rPr lang="en-US" b="1" dirty="0" smtClean="0">
                <a:solidFill>
                  <a:schemeClr val="bg1"/>
                </a:solidFill>
              </a:rPr>
              <a:t> </a:t>
            </a:r>
            <a:r>
              <a:rPr lang="en-US" b="1" dirty="0" err="1" smtClean="0">
                <a:solidFill>
                  <a:schemeClr val="bg1"/>
                </a:solidFill>
              </a:rPr>
              <a:t>kết</a:t>
            </a:r>
            <a:r>
              <a:rPr lang="en-US" b="1" dirty="0" smtClean="0">
                <a:solidFill>
                  <a:schemeClr val="bg1"/>
                </a:solidFill>
              </a:rPr>
              <a:t> </a:t>
            </a:r>
            <a:r>
              <a:rPr lang="en-US" b="1" dirty="0" err="1" smtClean="0">
                <a:solidFill>
                  <a:schemeClr val="bg1"/>
                </a:solidFill>
              </a:rPr>
              <a:t>quả</a:t>
            </a:r>
            <a:r>
              <a:rPr lang="en-US" b="1" dirty="0" smtClean="0">
                <a:solidFill>
                  <a:schemeClr val="bg1"/>
                </a:solidFill>
              </a:rPr>
              <a:t> </a:t>
            </a:r>
            <a:r>
              <a:rPr lang="en-US" b="1" dirty="0" err="1" smtClean="0">
                <a:solidFill>
                  <a:schemeClr val="bg1"/>
                </a:solidFill>
              </a:rPr>
              <a:t>đầu</a:t>
            </a:r>
            <a:r>
              <a:rPr lang="en-US" b="1" dirty="0" smtClean="0">
                <a:solidFill>
                  <a:schemeClr val="bg1"/>
                </a:solidFill>
              </a:rPr>
              <a:t> </a:t>
            </a:r>
            <a:r>
              <a:rPr lang="en-US" b="1" dirty="0" err="1" smtClean="0">
                <a:solidFill>
                  <a:schemeClr val="bg1"/>
                </a:solidFill>
              </a:rPr>
              <a:t>ra</a:t>
            </a:r>
            <a:r>
              <a:rPr lang="en-US" b="1" dirty="0" smtClean="0">
                <a:solidFill>
                  <a:schemeClr val="bg1"/>
                </a:solidFill>
              </a:rPr>
              <a:t> </a:t>
            </a:r>
            <a:r>
              <a:rPr lang="en-US" b="1" dirty="0" err="1" smtClean="0">
                <a:solidFill>
                  <a:schemeClr val="bg1"/>
                </a:solidFill>
              </a:rPr>
              <a:t>cho</a:t>
            </a:r>
            <a:r>
              <a:rPr lang="en-US" b="1" dirty="0" smtClean="0">
                <a:solidFill>
                  <a:schemeClr val="bg1"/>
                </a:solidFill>
              </a:rPr>
              <a:t> </a:t>
            </a:r>
          </a:p>
          <a:p>
            <a:r>
              <a:rPr lang="en-US" b="1" dirty="0" smtClean="0">
                <a:solidFill>
                  <a:schemeClr val="bg1"/>
                </a:solidFill>
              </a:rPr>
              <a:t>LSTM </a:t>
            </a:r>
            <a:endParaRPr lang="en-US" b="1" dirty="0">
              <a:solidFill>
                <a:schemeClr val="bg1"/>
              </a:solidFill>
            </a:endParaRPr>
          </a:p>
        </p:txBody>
      </p:sp>
      <p:sp>
        <p:nvSpPr>
          <p:cNvPr id="9" name="TextBox 8"/>
          <p:cNvSpPr txBox="1"/>
          <p:nvPr/>
        </p:nvSpPr>
        <p:spPr>
          <a:xfrm>
            <a:off x="8526483" y="3051958"/>
            <a:ext cx="184731" cy="369332"/>
          </a:xfrm>
          <a:prstGeom prst="rect">
            <a:avLst/>
          </a:prstGeom>
          <a:noFill/>
        </p:spPr>
        <p:txBody>
          <a:bodyPr wrap="none" rtlCol="0">
            <a:spAutoFit/>
          </a:bodyPr>
          <a:lstStyle/>
          <a:p>
            <a:endParaRPr lang="en-US" dirty="0"/>
          </a:p>
        </p:txBody>
      </p:sp>
      <p:pic>
        <p:nvPicPr>
          <p:cNvPr id="11" name="Picture 10" descr="C:\Users\sangn\OneDrive\Desktop\tn\code\Capture12.PNG"/>
          <p:cNvPicPr/>
          <p:nvPr/>
        </p:nvPicPr>
        <p:blipFill>
          <a:blip r:embed="rId3">
            <a:extLst>
              <a:ext uri="{28A0092B-C50C-407E-A947-70E740481C1C}">
                <a14:useLocalDpi xmlns:a14="http://schemas.microsoft.com/office/drawing/2010/main" val="0"/>
              </a:ext>
            </a:extLst>
          </a:blip>
          <a:srcRect/>
          <a:stretch>
            <a:fillRect/>
          </a:stretch>
        </p:blipFill>
        <p:spPr bwMode="auto">
          <a:xfrm>
            <a:off x="1062160" y="2641385"/>
            <a:ext cx="6941809" cy="3248776"/>
          </a:xfrm>
          <a:prstGeom prst="rect">
            <a:avLst/>
          </a:prstGeom>
          <a:noFill/>
          <a:ln>
            <a:noFill/>
          </a:ln>
        </p:spPr>
      </p:pic>
      <p:sp>
        <p:nvSpPr>
          <p:cNvPr id="12" name="TextBox 11"/>
          <p:cNvSpPr txBox="1"/>
          <p:nvPr/>
        </p:nvSpPr>
        <p:spPr>
          <a:xfrm>
            <a:off x="8104228" y="2728792"/>
            <a:ext cx="3820918" cy="646331"/>
          </a:xfrm>
          <a:prstGeom prst="rect">
            <a:avLst/>
          </a:prstGeom>
          <a:noFill/>
        </p:spPr>
        <p:txBody>
          <a:bodyPr wrap="none" rtlCol="0">
            <a:spAutoFit/>
          </a:bodyPr>
          <a:lstStyle/>
          <a:p>
            <a:r>
              <a:rPr lang="en-US" b="1" dirty="0">
                <a:solidFill>
                  <a:schemeClr val="bg1"/>
                </a:solidFill>
              </a:rPr>
              <a:t>Chia </a:t>
            </a:r>
            <a:r>
              <a:rPr lang="en-US" b="1" dirty="0" err="1">
                <a:solidFill>
                  <a:schemeClr val="bg1"/>
                </a:solidFill>
              </a:rPr>
              <a:t>dữ</a:t>
            </a:r>
            <a:r>
              <a:rPr lang="en-US" b="1" dirty="0">
                <a:solidFill>
                  <a:schemeClr val="bg1"/>
                </a:solidFill>
              </a:rPr>
              <a:t> </a:t>
            </a:r>
            <a:r>
              <a:rPr lang="en-US" b="1" dirty="0" err="1">
                <a:solidFill>
                  <a:schemeClr val="bg1"/>
                </a:solidFill>
              </a:rPr>
              <a:t>liệu</a:t>
            </a:r>
            <a:r>
              <a:rPr lang="en-US" b="1" dirty="0">
                <a:solidFill>
                  <a:schemeClr val="bg1"/>
                </a:solidFill>
              </a:rPr>
              <a:t> </a:t>
            </a:r>
            <a:r>
              <a:rPr lang="en-US" b="1" dirty="0" err="1">
                <a:solidFill>
                  <a:schemeClr val="bg1"/>
                </a:solidFill>
              </a:rPr>
              <a:t>thành</a:t>
            </a:r>
            <a:r>
              <a:rPr lang="en-US" b="1" dirty="0">
                <a:solidFill>
                  <a:schemeClr val="bg1"/>
                </a:solidFill>
              </a:rPr>
              <a:t> </a:t>
            </a:r>
            <a:r>
              <a:rPr lang="en-US" b="1" dirty="0" err="1">
                <a:solidFill>
                  <a:schemeClr val="bg1"/>
                </a:solidFill>
              </a:rPr>
              <a:t>các</a:t>
            </a:r>
            <a:r>
              <a:rPr lang="en-US" b="1" dirty="0">
                <a:solidFill>
                  <a:schemeClr val="bg1"/>
                </a:solidFill>
              </a:rPr>
              <a:t> </a:t>
            </a:r>
            <a:r>
              <a:rPr lang="en-US" b="1" dirty="0" err="1">
                <a:solidFill>
                  <a:schemeClr val="bg1"/>
                </a:solidFill>
              </a:rPr>
              <a:t>tập</a:t>
            </a:r>
            <a:r>
              <a:rPr lang="en-US" b="1" dirty="0">
                <a:solidFill>
                  <a:schemeClr val="bg1"/>
                </a:solidFill>
              </a:rPr>
              <a:t> </a:t>
            </a:r>
            <a:r>
              <a:rPr lang="en-US" b="1" dirty="0" err="1">
                <a:solidFill>
                  <a:schemeClr val="bg1"/>
                </a:solidFill>
              </a:rPr>
              <a:t>x_train</a:t>
            </a:r>
            <a:r>
              <a:rPr lang="en-US" b="1" dirty="0">
                <a:solidFill>
                  <a:schemeClr val="bg1"/>
                </a:solidFill>
              </a:rPr>
              <a:t>, </a:t>
            </a:r>
            <a:endParaRPr lang="en-US" b="1" dirty="0" smtClean="0">
              <a:solidFill>
                <a:schemeClr val="bg1"/>
              </a:solidFill>
            </a:endParaRPr>
          </a:p>
          <a:p>
            <a:r>
              <a:rPr lang="en-US" b="1" dirty="0" err="1" smtClean="0">
                <a:solidFill>
                  <a:schemeClr val="bg1"/>
                </a:solidFill>
              </a:rPr>
              <a:t>y_train</a:t>
            </a:r>
            <a:r>
              <a:rPr lang="en-US" b="1" dirty="0">
                <a:solidFill>
                  <a:schemeClr val="bg1"/>
                </a:solidFill>
              </a:rPr>
              <a:t>, </a:t>
            </a:r>
            <a:r>
              <a:rPr lang="en-US" b="1" dirty="0" err="1">
                <a:solidFill>
                  <a:schemeClr val="bg1"/>
                </a:solidFill>
              </a:rPr>
              <a:t>x_test</a:t>
            </a:r>
            <a:r>
              <a:rPr lang="en-US" b="1" dirty="0">
                <a:solidFill>
                  <a:schemeClr val="bg1"/>
                </a:solidFill>
              </a:rPr>
              <a:t>, </a:t>
            </a:r>
            <a:r>
              <a:rPr lang="en-US" b="1" dirty="0" err="1">
                <a:solidFill>
                  <a:schemeClr val="bg1"/>
                </a:solidFill>
              </a:rPr>
              <a:t>y_test</a:t>
            </a:r>
            <a:r>
              <a:rPr lang="en-US" b="1" dirty="0">
                <a:solidFill>
                  <a:schemeClr val="bg1"/>
                </a:solidFill>
              </a:rPr>
              <a:t> ( ARIMA-LSTM</a:t>
            </a:r>
            <a:r>
              <a:rPr lang="en-US" b="1"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45382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0017" y="2042980"/>
            <a:ext cx="4264031" cy="461665"/>
          </a:xfrm>
          <a:prstGeom prst="rect">
            <a:avLst/>
          </a:prstGeom>
          <a:noFill/>
        </p:spPr>
        <p:txBody>
          <a:bodyPr wrap="square" rtlCol="0">
            <a:spAutoFit/>
          </a:bodyPr>
          <a:lstStyle/>
          <a:p>
            <a:r>
              <a:rPr lang="en-US" sz="2400" dirty="0" err="1" smtClean="0">
                <a:solidFill>
                  <a:schemeClr val="bg1"/>
                </a:solidFill>
              </a:rPr>
              <a:t>Kết</a:t>
            </a:r>
            <a:r>
              <a:rPr lang="en-US" sz="2400" dirty="0" smtClean="0">
                <a:solidFill>
                  <a:schemeClr val="bg1"/>
                </a:solidFill>
              </a:rPr>
              <a:t> </a:t>
            </a:r>
            <a:r>
              <a:rPr lang="en-US" sz="2400" dirty="0" err="1" smtClean="0">
                <a:solidFill>
                  <a:schemeClr val="bg1"/>
                </a:solidFill>
              </a:rPr>
              <a:t>quả</a:t>
            </a:r>
            <a:r>
              <a:rPr lang="en-US" sz="2400" dirty="0" smtClean="0">
                <a:solidFill>
                  <a:schemeClr val="bg1"/>
                </a:solidFill>
              </a:rPr>
              <a:t> </a:t>
            </a:r>
            <a:r>
              <a:rPr lang="en-US" sz="2400" dirty="0" err="1" smtClean="0">
                <a:solidFill>
                  <a:schemeClr val="bg1"/>
                </a:solidFill>
              </a:rPr>
              <a:t>của</a:t>
            </a:r>
            <a:r>
              <a:rPr lang="en-US" sz="2400" dirty="0" smtClean="0">
                <a:solidFill>
                  <a:schemeClr val="bg1"/>
                </a:solidFill>
              </a:rPr>
              <a:t> </a:t>
            </a:r>
            <a:r>
              <a:rPr lang="en-US" sz="2400" dirty="0" err="1" smtClean="0">
                <a:solidFill>
                  <a:schemeClr val="bg1"/>
                </a:solidFill>
              </a:rPr>
              <a:t>mô</a:t>
            </a:r>
            <a:r>
              <a:rPr lang="en-US" sz="2400" dirty="0" smtClean="0">
                <a:solidFill>
                  <a:schemeClr val="bg1"/>
                </a:solidFill>
              </a:rPr>
              <a:t> </a:t>
            </a:r>
            <a:r>
              <a:rPr lang="en-US" sz="2400" dirty="0" err="1" smtClean="0">
                <a:solidFill>
                  <a:schemeClr val="bg1"/>
                </a:solidFill>
              </a:rPr>
              <a:t>hình</a:t>
            </a:r>
            <a:r>
              <a:rPr lang="en-US" sz="2400" dirty="0" smtClean="0">
                <a:solidFill>
                  <a:schemeClr val="bg1"/>
                </a:solidFill>
              </a:rPr>
              <a:t> LSTM</a:t>
            </a:r>
            <a:endParaRPr lang="en-US" sz="2400" dirty="0">
              <a:solidFill>
                <a:schemeClr val="bg1"/>
              </a:solidFill>
            </a:endParaRPr>
          </a:p>
        </p:txBody>
      </p:sp>
      <p:sp>
        <p:nvSpPr>
          <p:cNvPr id="6" name="TextBox 5"/>
          <p:cNvSpPr txBox="1"/>
          <p:nvPr/>
        </p:nvSpPr>
        <p:spPr>
          <a:xfrm>
            <a:off x="570017" y="3162305"/>
            <a:ext cx="3897024" cy="461665"/>
          </a:xfrm>
          <a:prstGeom prst="rect">
            <a:avLst/>
          </a:prstGeom>
          <a:noFill/>
        </p:spPr>
        <p:txBody>
          <a:bodyPr wrap="square" rtlCol="0">
            <a:spAutoFit/>
          </a:bodyPr>
          <a:lstStyle/>
          <a:p>
            <a:r>
              <a:rPr lang="en-US" sz="2400" dirty="0" err="1">
                <a:solidFill>
                  <a:schemeClr val="bg1"/>
                </a:solidFill>
              </a:rPr>
              <a:t>B</a:t>
            </a:r>
            <a:r>
              <a:rPr lang="en-US" sz="2400" dirty="0" err="1" smtClean="0">
                <a:solidFill>
                  <a:schemeClr val="bg1"/>
                </a:solidFill>
              </a:rPr>
              <a:t>áo</a:t>
            </a:r>
            <a:r>
              <a:rPr lang="en-US" sz="2400" dirty="0" smtClean="0">
                <a:solidFill>
                  <a:schemeClr val="bg1"/>
                </a:solidFill>
              </a:rPr>
              <a:t> </a:t>
            </a:r>
            <a:r>
              <a:rPr lang="en-US" sz="2400" dirty="0" err="1" smtClean="0">
                <a:solidFill>
                  <a:schemeClr val="bg1"/>
                </a:solidFill>
              </a:rPr>
              <a:t>cáo</a:t>
            </a:r>
            <a:r>
              <a:rPr lang="en-US" sz="2400" dirty="0" smtClean="0">
                <a:solidFill>
                  <a:schemeClr val="bg1"/>
                </a:solidFill>
              </a:rPr>
              <a:t> </a:t>
            </a:r>
            <a:r>
              <a:rPr lang="en-US" sz="2400" dirty="0" err="1" smtClean="0">
                <a:solidFill>
                  <a:schemeClr val="bg1"/>
                </a:solidFill>
              </a:rPr>
              <a:t>hiệu</a:t>
            </a:r>
            <a:r>
              <a:rPr lang="en-US" sz="2400" dirty="0" smtClean="0">
                <a:solidFill>
                  <a:schemeClr val="bg1"/>
                </a:solidFill>
              </a:rPr>
              <a:t> </a:t>
            </a:r>
            <a:r>
              <a:rPr lang="en-US" sz="2400" dirty="0" err="1" smtClean="0">
                <a:solidFill>
                  <a:schemeClr val="bg1"/>
                </a:solidFill>
              </a:rPr>
              <a:t>suất</a:t>
            </a:r>
            <a:r>
              <a:rPr lang="en-US" sz="2400" dirty="0" smtClean="0">
                <a:solidFill>
                  <a:schemeClr val="bg1"/>
                </a:solidFill>
              </a:rPr>
              <a:t> </a:t>
            </a:r>
            <a:r>
              <a:rPr lang="en-US" sz="2400" dirty="0" err="1" smtClean="0">
                <a:solidFill>
                  <a:schemeClr val="bg1"/>
                </a:solidFill>
              </a:rPr>
              <a:t>thời</a:t>
            </a:r>
            <a:r>
              <a:rPr lang="en-US" sz="2400" dirty="0" smtClean="0">
                <a:solidFill>
                  <a:schemeClr val="bg1"/>
                </a:solidFill>
              </a:rPr>
              <a:t> </a:t>
            </a:r>
            <a:r>
              <a:rPr lang="en-US" sz="2400" dirty="0" err="1" smtClean="0">
                <a:solidFill>
                  <a:schemeClr val="bg1"/>
                </a:solidFill>
              </a:rPr>
              <a:t>gian</a:t>
            </a:r>
            <a:endParaRPr lang="en-US" sz="2400" dirty="0">
              <a:solidFill>
                <a:schemeClr val="bg1"/>
              </a:solidFill>
            </a:endParaRPr>
          </a:p>
        </p:txBody>
      </p:sp>
      <p:pic>
        <p:nvPicPr>
          <p:cNvPr id="7" name="Picture 6" descr="C:\Users\sangn\OneDrive\Desktop\tn\code\Capture14.PNG"/>
          <p:cNvPicPr/>
          <p:nvPr/>
        </p:nvPicPr>
        <p:blipFill>
          <a:blip r:embed="rId2">
            <a:extLst>
              <a:ext uri="{28A0092B-C50C-407E-A947-70E740481C1C}">
                <a14:useLocalDpi xmlns:a14="http://schemas.microsoft.com/office/drawing/2010/main" val="0"/>
              </a:ext>
            </a:extLst>
          </a:blip>
          <a:srcRect/>
          <a:stretch>
            <a:fillRect/>
          </a:stretch>
        </p:blipFill>
        <p:spPr bwMode="auto">
          <a:xfrm>
            <a:off x="3173621" y="3623970"/>
            <a:ext cx="8764976" cy="1918892"/>
          </a:xfrm>
          <a:prstGeom prst="rect">
            <a:avLst/>
          </a:prstGeom>
          <a:noFill/>
          <a:ln>
            <a:noFill/>
          </a:ln>
        </p:spPr>
      </p:pic>
      <p:pic>
        <p:nvPicPr>
          <p:cNvPr id="9" name="Picture 8" descr="C:\Users\sangn\OneDrive\Desktop\tn\code\Capture20.PNG"/>
          <p:cNvPicPr/>
          <p:nvPr/>
        </p:nvPicPr>
        <p:blipFill>
          <a:blip r:embed="rId3">
            <a:extLst>
              <a:ext uri="{28A0092B-C50C-407E-A947-70E740481C1C}">
                <a14:useLocalDpi xmlns:a14="http://schemas.microsoft.com/office/drawing/2010/main" val="0"/>
              </a:ext>
            </a:extLst>
          </a:blip>
          <a:srcRect/>
          <a:stretch>
            <a:fillRect/>
          </a:stretch>
        </p:blipFill>
        <p:spPr bwMode="auto">
          <a:xfrm>
            <a:off x="4903522" y="187414"/>
            <a:ext cx="6912425" cy="819183"/>
          </a:xfrm>
          <a:prstGeom prst="rect">
            <a:avLst/>
          </a:prstGeom>
          <a:noFill/>
          <a:ln>
            <a:noFill/>
          </a:ln>
        </p:spPr>
      </p:pic>
      <p:sp>
        <p:nvSpPr>
          <p:cNvPr id="10" name="TextBox 9"/>
          <p:cNvSpPr txBox="1"/>
          <p:nvPr/>
        </p:nvSpPr>
        <p:spPr>
          <a:xfrm>
            <a:off x="570017" y="227673"/>
            <a:ext cx="4632444" cy="461665"/>
          </a:xfrm>
          <a:prstGeom prst="rect">
            <a:avLst/>
          </a:prstGeom>
          <a:noFill/>
        </p:spPr>
        <p:txBody>
          <a:bodyPr wrap="square" rtlCol="0">
            <a:spAutoFit/>
          </a:bodyPr>
          <a:lstStyle/>
          <a:p>
            <a:r>
              <a:rPr lang="en-US" sz="2400" dirty="0" err="1" smtClean="0">
                <a:solidFill>
                  <a:schemeClr val="bg1"/>
                </a:solidFill>
              </a:rPr>
              <a:t>Huấn</a:t>
            </a:r>
            <a:r>
              <a:rPr lang="en-US" sz="2400" dirty="0" smtClean="0">
                <a:solidFill>
                  <a:schemeClr val="bg1"/>
                </a:solidFill>
              </a:rPr>
              <a:t> </a:t>
            </a:r>
            <a:r>
              <a:rPr lang="en-US" sz="2400" dirty="0" err="1" smtClean="0">
                <a:solidFill>
                  <a:schemeClr val="bg1"/>
                </a:solidFill>
              </a:rPr>
              <a:t>luyện</a:t>
            </a:r>
            <a:r>
              <a:rPr lang="en-US" sz="2400" dirty="0" smtClean="0">
                <a:solidFill>
                  <a:schemeClr val="bg1"/>
                </a:solidFill>
              </a:rPr>
              <a:t> </a:t>
            </a:r>
            <a:r>
              <a:rPr lang="en-US" sz="2400" dirty="0" err="1" smtClean="0">
                <a:solidFill>
                  <a:schemeClr val="bg1"/>
                </a:solidFill>
              </a:rPr>
              <a:t>mô</a:t>
            </a:r>
            <a:r>
              <a:rPr lang="en-US" sz="2400" dirty="0" smtClean="0">
                <a:solidFill>
                  <a:schemeClr val="bg1"/>
                </a:solidFill>
              </a:rPr>
              <a:t> </a:t>
            </a:r>
            <a:r>
              <a:rPr lang="en-US" sz="2400" dirty="0" err="1" smtClean="0">
                <a:solidFill>
                  <a:schemeClr val="bg1"/>
                </a:solidFill>
              </a:rPr>
              <a:t>hình</a:t>
            </a:r>
            <a:r>
              <a:rPr lang="en-US" sz="2400" dirty="0" smtClean="0">
                <a:solidFill>
                  <a:schemeClr val="bg1"/>
                </a:solidFill>
              </a:rPr>
              <a:t> </a:t>
            </a:r>
            <a:r>
              <a:rPr lang="en-US" sz="2400" dirty="0">
                <a:solidFill>
                  <a:schemeClr val="bg1"/>
                </a:solidFill>
              </a:rPr>
              <a:t>ARIMA-LSTM</a:t>
            </a:r>
            <a:r>
              <a:rPr lang="en-US" sz="2400" dirty="0" smtClean="0">
                <a:solidFill>
                  <a:schemeClr val="bg1"/>
                </a:solidFill>
              </a:rPr>
              <a:t> </a:t>
            </a:r>
            <a:endParaRPr lang="en-US" sz="2400" dirty="0">
              <a:solidFill>
                <a:schemeClr val="bg1"/>
              </a:solidFill>
            </a:endParaRPr>
          </a:p>
        </p:txBody>
      </p:sp>
      <p:pic>
        <p:nvPicPr>
          <p:cNvPr id="11" name="Picture 10" descr="C:\Users\sangn\OneDrive\Desktop\tn\code\Capture21.PNG"/>
          <p:cNvPicPr/>
          <p:nvPr/>
        </p:nvPicPr>
        <p:blipFill>
          <a:blip r:embed="rId4">
            <a:extLst>
              <a:ext uri="{28A0092B-C50C-407E-A947-70E740481C1C}">
                <a14:useLocalDpi xmlns:a14="http://schemas.microsoft.com/office/drawing/2010/main" val="0"/>
              </a:ext>
            </a:extLst>
          </a:blip>
          <a:srcRect/>
          <a:stretch>
            <a:fillRect/>
          </a:stretch>
        </p:blipFill>
        <p:spPr bwMode="auto">
          <a:xfrm>
            <a:off x="4903522" y="1101039"/>
            <a:ext cx="6853047" cy="941941"/>
          </a:xfrm>
          <a:prstGeom prst="rect">
            <a:avLst/>
          </a:prstGeom>
          <a:noFill/>
          <a:ln>
            <a:noFill/>
          </a:ln>
        </p:spPr>
      </p:pic>
      <p:sp>
        <p:nvSpPr>
          <p:cNvPr id="12" name="TextBox 11"/>
          <p:cNvSpPr txBox="1"/>
          <p:nvPr/>
        </p:nvSpPr>
        <p:spPr>
          <a:xfrm>
            <a:off x="570018" y="1294410"/>
            <a:ext cx="4320348" cy="461665"/>
          </a:xfrm>
          <a:prstGeom prst="rect">
            <a:avLst/>
          </a:prstGeom>
          <a:noFill/>
        </p:spPr>
        <p:txBody>
          <a:bodyPr wrap="square" rtlCol="0">
            <a:spAutoFit/>
          </a:bodyPr>
          <a:lstStyle/>
          <a:p>
            <a:r>
              <a:rPr lang="en-US" sz="2400" dirty="0" err="1" smtClean="0">
                <a:solidFill>
                  <a:schemeClr val="bg1"/>
                </a:solidFill>
              </a:rPr>
              <a:t>Dự</a:t>
            </a:r>
            <a:r>
              <a:rPr lang="en-US" sz="2400" dirty="0" smtClean="0">
                <a:solidFill>
                  <a:schemeClr val="bg1"/>
                </a:solidFill>
              </a:rPr>
              <a:t> </a:t>
            </a:r>
            <a:r>
              <a:rPr lang="en-US" sz="2400" dirty="0" err="1" smtClean="0">
                <a:solidFill>
                  <a:schemeClr val="bg1"/>
                </a:solidFill>
              </a:rPr>
              <a:t>báo</a:t>
            </a:r>
            <a:r>
              <a:rPr lang="en-US" sz="2400" dirty="0" smtClean="0">
                <a:solidFill>
                  <a:schemeClr val="bg1"/>
                </a:solidFill>
              </a:rPr>
              <a:t> </a:t>
            </a:r>
            <a:r>
              <a:rPr lang="en-US" sz="2400" dirty="0" err="1" smtClean="0">
                <a:solidFill>
                  <a:schemeClr val="bg1"/>
                </a:solidFill>
              </a:rPr>
              <a:t>mô</a:t>
            </a:r>
            <a:r>
              <a:rPr lang="en-US" sz="2400" dirty="0" smtClean="0">
                <a:solidFill>
                  <a:schemeClr val="bg1"/>
                </a:solidFill>
              </a:rPr>
              <a:t> </a:t>
            </a:r>
            <a:r>
              <a:rPr lang="en-US" sz="2400" dirty="0" err="1" smtClean="0">
                <a:solidFill>
                  <a:schemeClr val="bg1"/>
                </a:solidFill>
              </a:rPr>
              <a:t>hình</a:t>
            </a:r>
            <a:r>
              <a:rPr lang="en-US" sz="2400" dirty="0" smtClean="0">
                <a:solidFill>
                  <a:schemeClr val="bg1"/>
                </a:solidFill>
              </a:rPr>
              <a:t> ARIMA-LSTM</a:t>
            </a:r>
            <a:endParaRPr lang="en-US" sz="2400" dirty="0">
              <a:solidFill>
                <a:schemeClr val="bg1"/>
              </a:solidFill>
            </a:endParaRPr>
          </a:p>
        </p:txBody>
      </p:sp>
      <p:pic>
        <p:nvPicPr>
          <p:cNvPr id="13" name="Picture 12" descr="C:\Users\sangn\OneDrive\Desktop\tn\code\Capture14.PNG"/>
          <p:cNvPicPr/>
          <p:nvPr/>
        </p:nvPicPr>
        <p:blipFill>
          <a:blip r:embed="rId5">
            <a:extLst>
              <a:ext uri="{28A0092B-C50C-407E-A947-70E740481C1C}">
                <a14:useLocalDpi xmlns:a14="http://schemas.microsoft.com/office/drawing/2010/main" val="0"/>
              </a:ext>
            </a:extLst>
          </a:blip>
          <a:srcRect/>
          <a:stretch>
            <a:fillRect/>
          </a:stretch>
        </p:blipFill>
        <p:spPr bwMode="auto">
          <a:xfrm>
            <a:off x="4903522" y="2320494"/>
            <a:ext cx="6853047" cy="450002"/>
          </a:xfrm>
          <a:prstGeom prst="rect">
            <a:avLst/>
          </a:prstGeom>
          <a:noFill/>
          <a:ln>
            <a:noFill/>
          </a:ln>
        </p:spPr>
      </p:pic>
    </p:spTree>
    <p:extLst>
      <p:ext uri="{BB962C8B-B14F-4D97-AF65-F5344CB8AC3E}">
        <p14:creationId xmlns:p14="http://schemas.microsoft.com/office/powerpoint/2010/main" val="230569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116280" y="356260"/>
            <a:ext cx="4392549" cy="461665"/>
          </a:xfrm>
          <a:prstGeom prst="rect">
            <a:avLst/>
          </a:prstGeom>
          <a:noFill/>
        </p:spPr>
        <p:txBody>
          <a:bodyPr wrap="none" rtlCol="0">
            <a:spAutoFit/>
          </a:bodyPr>
          <a:lstStyle/>
          <a:p>
            <a:r>
              <a:rPr lang="en-US" sz="2400" b="1" dirty="0">
                <a:solidFill>
                  <a:schemeClr val="bg1"/>
                </a:solidFill>
              </a:rPr>
              <a:t>MÔ HÌNH ARIMA-LSTM CẢI TIẾN</a:t>
            </a:r>
          </a:p>
        </p:txBody>
      </p:sp>
      <p:pic>
        <p:nvPicPr>
          <p:cNvPr id="7" name="Picture 6" descr="C:\Users\sangn\OneDrive\Desktop\tn\code\Capture19.PNG"/>
          <p:cNvPicPr/>
          <p:nvPr/>
        </p:nvPicPr>
        <p:blipFill>
          <a:blip r:embed="rId2">
            <a:extLst>
              <a:ext uri="{28A0092B-C50C-407E-A947-70E740481C1C}">
                <a14:useLocalDpi xmlns:a14="http://schemas.microsoft.com/office/drawing/2010/main" val="0"/>
              </a:ext>
            </a:extLst>
          </a:blip>
          <a:srcRect/>
          <a:stretch>
            <a:fillRect/>
          </a:stretch>
        </p:blipFill>
        <p:spPr bwMode="auto">
          <a:xfrm>
            <a:off x="4001321" y="817925"/>
            <a:ext cx="7624621" cy="3670947"/>
          </a:xfrm>
          <a:prstGeom prst="rect">
            <a:avLst/>
          </a:prstGeom>
          <a:noFill/>
          <a:ln>
            <a:noFill/>
          </a:ln>
        </p:spPr>
      </p:pic>
      <p:sp>
        <p:nvSpPr>
          <p:cNvPr id="8" name="TextBox 7"/>
          <p:cNvSpPr txBox="1"/>
          <p:nvPr/>
        </p:nvSpPr>
        <p:spPr>
          <a:xfrm>
            <a:off x="1116280" y="1151906"/>
            <a:ext cx="2717411" cy="461665"/>
          </a:xfrm>
          <a:prstGeom prst="rect">
            <a:avLst/>
          </a:prstGeom>
          <a:noFill/>
        </p:spPr>
        <p:txBody>
          <a:bodyPr wrap="none" rtlCol="0">
            <a:spAutoFit/>
          </a:bodyPr>
          <a:lstStyle/>
          <a:p>
            <a:r>
              <a:rPr lang="en-US" sz="2400" b="1" dirty="0" err="1" smtClean="0">
                <a:solidFill>
                  <a:schemeClr val="bg1"/>
                </a:solidFill>
              </a:rPr>
              <a:t>Các</a:t>
            </a:r>
            <a:r>
              <a:rPr lang="en-US" sz="2400" b="1" dirty="0" smtClean="0">
                <a:solidFill>
                  <a:schemeClr val="bg1"/>
                </a:solidFill>
              </a:rPr>
              <a:t> </a:t>
            </a:r>
            <a:r>
              <a:rPr lang="en-US" sz="2400" b="1" dirty="0" err="1" smtClean="0">
                <a:solidFill>
                  <a:schemeClr val="bg1"/>
                </a:solidFill>
              </a:rPr>
              <a:t>bước</a:t>
            </a:r>
            <a:r>
              <a:rPr lang="en-US" sz="2400" b="1" dirty="0" smtClean="0">
                <a:solidFill>
                  <a:schemeClr val="bg1"/>
                </a:solidFill>
              </a:rPr>
              <a:t> </a:t>
            </a:r>
            <a:r>
              <a:rPr lang="en-US" sz="2400" b="1" dirty="0" err="1" smtClean="0">
                <a:solidFill>
                  <a:schemeClr val="bg1"/>
                </a:solidFill>
              </a:rPr>
              <a:t>tính</a:t>
            </a:r>
            <a:r>
              <a:rPr lang="en-US" sz="2400" b="1" dirty="0" smtClean="0">
                <a:solidFill>
                  <a:schemeClr val="bg1"/>
                </a:solidFill>
              </a:rPr>
              <a:t> </a:t>
            </a:r>
            <a:r>
              <a:rPr lang="en-US" sz="2400" b="1" dirty="0" err="1" smtClean="0">
                <a:solidFill>
                  <a:schemeClr val="bg1"/>
                </a:solidFill>
              </a:rPr>
              <a:t>toán</a:t>
            </a:r>
            <a:r>
              <a:rPr lang="en-US" sz="2400" b="1" dirty="0" smtClean="0">
                <a:solidFill>
                  <a:schemeClr val="bg1"/>
                </a:solidFill>
              </a:rPr>
              <a:t> </a:t>
            </a:r>
            <a:endParaRPr lang="en-US" sz="2400" b="1" dirty="0">
              <a:solidFill>
                <a:schemeClr val="bg1"/>
              </a:solidFill>
            </a:endParaRPr>
          </a:p>
        </p:txBody>
      </p:sp>
      <p:pic>
        <p:nvPicPr>
          <p:cNvPr id="9" name="Picture 8" descr="C:\Users\sangn\OneDrive\Desktop\tn\code\Capture18.PNG"/>
          <p:cNvPicPr/>
          <p:nvPr/>
        </p:nvPicPr>
        <p:blipFill>
          <a:blip r:embed="rId3">
            <a:extLst>
              <a:ext uri="{28A0092B-C50C-407E-A947-70E740481C1C}">
                <a14:useLocalDpi xmlns:a14="http://schemas.microsoft.com/office/drawing/2010/main" val="0"/>
              </a:ext>
            </a:extLst>
          </a:blip>
          <a:srcRect/>
          <a:stretch>
            <a:fillRect/>
          </a:stretch>
        </p:blipFill>
        <p:spPr bwMode="auto">
          <a:xfrm>
            <a:off x="4001321" y="4819403"/>
            <a:ext cx="7534646" cy="1415142"/>
          </a:xfrm>
          <a:prstGeom prst="rect">
            <a:avLst/>
          </a:prstGeom>
          <a:noFill/>
          <a:ln>
            <a:noFill/>
          </a:ln>
        </p:spPr>
      </p:pic>
      <p:sp>
        <p:nvSpPr>
          <p:cNvPr id="10" name="TextBox 9"/>
          <p:cNvSpPr txBox="1"/>
          <p:nvPr/>
        </p:nvSpPr>
        <p:spPr>
          <a:xfrm>
            <a:off x="1172899" y="4635335"/>
            <a:ext cx="2660792" cy="461665"/>
          </a:xfrm>
          <a:prstGeom prst="rect">
            <a:avLst/>
          </a:prstGeom>
          <a:noFill/>
        </p:spPr>
        <p:txBody>
          <a:bodyPr wrap="square" rtlCol="0">
            <a:spAutoFit/>
          </a:bodyPr>
          <a:lstStyle/>
          <a:p>
            <a:r>
              <a:rPr lang="en-US" sz="2400" b="1" dirty="0" err="1" smtClean="0">
                <a:solidFill>
                  <a:schemeClr val="bg1"/>
                </a:solidFill>
              </a:rPr>
              <a:t>Báo</a:t>
            </a:r>
            <a:r>
              <a:rPr lang="en-US" sz="2400" b="1" dirty="0" smtClean="0">
                <a:solidFill>
                  <a:schemeClr val="bg1"/>
                </a:solidFill>
              </a:rPr>
              <a:t> </a:t>
            </a:r>
            <a:r>
              <a:rPr lang="en-US" sz="2400" b="1" dirty="0" err="1" smtClean="0">
                <a:solidFill>
                  <a:schemeClr val="bg1"/>
                </a:solidFill>
              </a:rPr>
              <a:t>cáo</a:t>
            </a:r>
            <a:r>
              <a:rPr lang="en-US" sz="2400" b="1" dirty="0" smtClean="0">
                <a:solidFill>
                  <a:schemeClr val="bg1"/>
                </a:solidFill>
              </a:rPr>
              <a:t> </a:t>
            </a:r>
            <a:r>
              <a:rPr lang="en-US" sz="2400" b="1" dirty="0" err="1" smtClean="0">
                <a:solidFill>
                  <a:schemeClr val="bg1"/>
                </a:solidFill>
              </a:rPr>
              <a:t>hiệu</a:t>
            </a:r>
            <a:r>
              <a:rPr lang="en-US" sz="2400" b="1" dirty="0" smtClean="0">
                <a:solidFill>
                  <a:schemeClr val="bg1"/>
                </a:solidFill>
              </a:rPr>
              <a:t> </a:t>
            </a:r>
            <a:r>
              <a:rPr lang="en-US" sz="2400" b="1" dirty="0" err="1" smtClean="0">
                <a:solidFill>
                  <a:schemeClr val="bg1"/>
                </a:solidFill>
              </a:rPr>
              <a:t>suất</a:t>
            </a:r>
            <a:r>
              <a:rPr lang="en-US" sz="2400" b="1" dirty="0" smtClean="0">
                <a:solidFill>
                  <a:schemeClr val="bg1"/>
                </a:solidFill>
              </a:rPr>
              <a:t> </a:t>
            </a:r>
            <a:endParaRPr lang="en-US" sz="2400" b="1" dirty="0">
              <a:solidFill>
                <a:schemeClr val="bg1"/>
              </a:solidFill>
            </a:endParaRPr>
          </a:p>
        </p:txBody>
      </p:sp>
    </p:spTree>
    <p:extLst>
      <p:ext uri="{BB962C8B-B14F-4D97-AF65-F5344CB8AC3E}">
        <p14:creationId xmlns:p14="http://schemas.microsoft.com/office/powerpoint/2010/main" val="5503871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3782" y="558140"/>
            <a:ext cx="9883629" cy="5233061"/>
          </a:xfrm>
        </p:spPr>
        <p:txBody>
          <a:bodyPr/>
          <a:lstStyle/>
          <a:p>
            <a:r>
              <a:rPr lang="en-US" dirty="0" err="1" smtClean="0">
                <a:solidFill>
                  <a:schemeClr val="bg1"/>
                </a:solidFill>
              </a:rPr>
              <a:t>Các</a:t>
            </a:r>
            <a:r>
              <a:rPr lang="en-US" dirty="0" smtClean="0">
                <a:solidFill>
                  <a:schemeClr val="bg1"/>
                </a:solidFill>
              </a:rPr>
              <a:t> </a:t>
            </a:r>
            <a:r>
              <a:rPr lang="en-US" dirty="0" err="1" smtClean="0">
                <a:solidFill>
                  <a:schemeClr val="bg1"/>
                </a:solidFill>
              </a:rPr>
              <a:t>trường</a:t>
            </a:r>
            <a:r>
              <a:rPr lang="en-US" dirty="0" smtClean="0">
                <a:solidFill>
                  <a:schemeClr val="bg1"/>
                </a:solidFill>
              </a:rPr>
              <a:t> </a:t>
            </a:r>
            <a:r>
              <a:rPr lang="en-US" dirty="0" err="1" smtClean="0">
                <a:solidFill>
                  <a:schemeClr val="bg1"/>
                </a:solidFill>
              </a:rPr>
              <a:t>hợp</a:t>
            </a:r>
            <a:r>
              <a:rPr lang="en-US" dirty="0" smtClean="0">
                <a:solidFill>
                  <a:schemeClr val="bg1"/>
                </a:solidFill>
              </a:rPr>
              <a:t> </a:t>
            </a:r>
            <a:r>
              <a:rPr lang="en-US" dirty="0" err="1" smtClean="0">
                <a:solidFill>
                  <a:schemeClr val="bg1"/>
                </a:solidFill>
              </a:rPr>
              <a:t>thực</a:t>
            </a:r>
            <a:r>
              <a:rPr lang="en-US" dirty="0" smtClean="0">
                <a:solidFill>
                  <a:schemeClr val="bg1"/>
                </a:solidFill>
              </a:rPr>
              <a:t> </a:t>
            </a:r>
            <a:r>
              <a:rPr lang="en-US" dirty="0" err="1" smtClean="0">
                <a:solidFill>
                  <a:schemeClr val="bg1"/>
                </a:solidFill>
              </a:rPr>
              <a:t>nghiệm</a:t>
            </a:r>
            <a:r>
              <a:rPr lang="en-US" dirty="0" smtClean="0">
                <a:solidFill>
                  <a:schemeClr val="bg1"/>
                </a:solidFill>
              </a:rPr>
              <a:t> </a:t>
            </a:r>
            <a:r>
              <a:rPr lang="en-US" dirty="0" err="1" smtClean="0">
                <a:solidFill>
                  <a:schemeClr val="bg1"/>
                </a:solidFill>
              </a:rPr>
              <a:t>với</a:t>
            </a:r>
            <a:r>
              <a:rPr lang="en-US" dirty="0" smtClean="0">
                <a:solidFill>
                  <a:schemeClr val="bg1"/>
                </a:solidFill>
              </a:rPr>
              <a:t> file CSV: 6 </a:t>
            </a:r>
            <a:r>
              <a:rPr lang="en-US" dirty="0" err="1" smtClean="0">
                <a:solidFill>
                  <a:schemeClr val="bg1"/>
                </a:solidFill>
              </a:rPr>
              <a:t>tập</a:t>
            </a:r>
            <a:r>
              <a:rPr lang="en-US" dirty="0" smtClean="0">
                <a:solidFill>
                  <a:schemeClr val="bg1"/>
                </a:solidFill>
              </a:rPr>
              <a:t> </a:t>
            </a:r>
            <a:r>
              <a:rPr lang="en-US" dirty="0" err="1" smtClean="0">
                <a:solidFill>
                  <a:schemeClr val="bg1"/>
                </a:solidFill>
              </a:rPr>
              <a:t>dữ</a:t>
            </a:r>
            <a:r>
              <a:rPr lang="en-US" dirty="0" smtClean="0">
                <a:solidFill>
                  <a:schemeClr val="bg1"/>
                </a:solidFill>
              </a:rPr>
              <a:t> </a:t>
            </a:r>
            <a:r>
              <a:rPr lang="en-US" dirty="0" err="1" smtClean="0">
                <a:solidFill>
                  <a:schemeClr val="bg1"/>
                </a:solidFill>
              </a:rPr>
              <a:t>liệu</a:t>
            </a:r>
            <a:r>
              <a:rPr lang="en-US" dirty="0" smtClean="0">
                <a:solidFill>
                  <a:schemeClr val="bg1"/>
                </a:solidFill>
              </a:rPr>
              <a:t>  VN-Index, AAPL , HSG, AGR, HPG, </a:t>
            </a:r>
            <a:r>
              <a:rPr lang="en-US" dirty="0">
                <a:solidFill>
                  <a:schemeClr val="bg1"/>
                </a:solidFill>
              </a:rPr>
              <a:t>FTSE-100</a:t>
            </a:r>
            <a:endParaRPr lang="en-US" dirty="0" smtClean="0">
              <a:solidFill>
                <a:schemeClr val="bg1"/>
              </a:solidFill>
            </a:endParaRPr>
          </a:p>
          <a:p>
            <a:pPr marL="0" indent="0">
              <a:buNone/>
            </a:pPr>
            <a:endParaRPr lang="en-US" b="1" i="1" dirty="0">
              <a:solidFill>
                <a:schemeClr val="bg1"/>
              </a:solidFill>
            </a:endParaRPr>
          </a:p>
          <a:p>
            <a:endParaRPr lang="en-US" dirty="0">
              <a:solidFill>
                <a:schemeClr val="bg1"/>
              </a:solidFill>
            </a:endParaRPr>
          </a:p>
        </p:txBody>
      </p:sp>
      <p:pic>
        <p:nvPicPr>
          <p:cNvPr id="5" name="Picture 4" descr="C:\Users\sangn\OneDrive\Desktop\hinhanhdemo\Capture1.PNG"/>
          <p:cNvPicPr/>
          <p:nvPr/>
        </p:nvPicPr>
        <p:blipFill>
          <a:blip r:embed="rId2">
            <a:extLst>
              <a:ext uri="{28A0092B-C50C-407E-A947-70E740481C1C}">
                <a14:useLocalDpi xmlns:a14="http://schemas.microsoft.com/office/drawing/2010/main" val="0"/>
              </a:ext>
            </a:extLst>
          </a:blip>
          <a:srcRect/>
          <a:stretch>
            <a:fillRect/>
          </a:stretch>
        </p:blipFill>
        <p:spPr bwMode="auto">
          <a:xfrm>
            <a:off x="1163782" y="1449928"/>
            <a:ext cx="10224654" cy="5283381"/>
          </a:xfrm>
          <a:prstGeom prst="rect">
            <a:avLst/>
          </a:prstGeom>
          <a:noFill/>
          <a:ln>
            <a:noFill/>
          </a:ln>
        </p:spPr>
      </p:pic>
    </p:spTree>
    <p:extLst>
      <p:ext uri="{BB962C8B-B14F-4D97-AF65-F5344CB8AC3E}">
        <p14:creationId xmlns:p14="http://schemas.microsoft.com/office/powerpoint/2010/main" val="30499232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Users\sangn\OneDrive\Desktop\tn\caidat\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15925" y="1760412"/>
            <a:ext cx="4418641" cy="4933815"/>
          </a:xfrm>
          <a:prstGeom prst="rect">
            <a:avLst/>
          </a:prstGeom>
          <a:noFill/>
          <a:ln>
            <a:noFill/>
          </a:ln>
        </p:spPr>
      </p:pic>
      <p:sp>
        <p:nvSpPr>
          <p:cNvPr id="5" name="TextBox 4"/>
          <p:cNvSpPr txBox="1"/>
          <p:nvPr/>
        </p:nvSpPr>
        <p:spPr>
          <a:xfrm>
            <a:off x="1692322" y="873457"/>
            <a:ext cx="7237879" cy="430887"/>
          </a:xfrm>
          <a:prstGeom prst="rect">
            <a:avLst/>
          </a:prstGeom>
          <a:noFill/>
        </p:spPr>
        <p:txBody>
          <a:bodyPr wrap="none" rtlCol="0">
            <a:spAutoFit/>
          </a:bodyPr>
          <a:lstStyle/>
          <a:p>
            <a:r>
              <a:rPr lang="en-US" sz="2200" dirty="0" err="1" smtClean="0">
                <a:solidFill>
                  <a:schemeClr val="bg1"/>
                </a:solidFill>
                <a:latin typeface="Times New Roman" panose="02020603050405020304" pitchFamily="18" charset="0"/>
                <a:cs typeface="Times New Roman" panose="02020603050405020304" pitchFamily="18" charset="0"/>
              </a:rPr>
              <a:t>Chọn</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cột</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dữ</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liệu</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để</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dự</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báo</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và</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chọn</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số</a:t>
            </a:r>
            <a:r>
              <a:rPr lang="en-US" sz="2200" dirty="0" smtClean="0">
                <a:solidFill>
                  <a:schemeClr val="bg1"/>
                </a:solidFill>
                <a:latin typeface="Times New Roman" panose="02020603050405020304" pitchFamily="18" charset="0"/>
                <a:cs typeface="Times New Roman" panose="02020603050405020304" pitchFamily="18" charset="0"/>
              </a:rPr>
              <a:t> </a:t>
            </a:r>
            <a:r>
              <a:rPr lang="en-US" sz="2200" dirty="0" err="1" smtClean="0">
                <a:solidFill>
                  <a:schemeClr val="bg1"/>
                </a:solidFill>
                <a:latin typeface="Times New Roman" panose="02020603050405020304" pitchFamily="18" charset="0"/>
                <a:cs typeface="Times New Roman" panose="02020603050405020304" pitchFamily="18" charset="0"/>
              </a:rPr>
              <a:t>lượng</a:t>
            </a:r>
            <a:r>
              <a:rPr lang="en-US" sz="2200" dirty="0" smtClean="0">
                <a:solidFill>
                  <a:schemeClr val="bg1"/>
                </a:solidFill>
                <a:latin typeface="Times New Roman" panose="02020603050405020304" pitchFamily="18" charset="0"/>
                <a:cs typeface="Times New Roman" panose="02020603050405020304" pitchFamily="18" charset="0"/>
              </a:rPr>
              <a:t> data training rate</a:t>
            </a:r>
            <a:endParaRPr lang="en-US"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7051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sangn\OneDrive\Desktop\tn\caidat\3.PNG"/>
          <p:cNvPicPr/>
          <p:nvPr/>
        </p:nvPicPr>
        <p:blipFill>
          <a:blip r:embed="rId2">
            <a:extLst>
              <a:ext uri="{28A0092B-C50C-407E-A947-70E740481C1C}">
                <a14:useLocalDpi xmlns:a14="http://schemas.microsoft.com/office/drawing/2010/main" val="0"/>
              </a:ext>
            </a:extLst>
          </a:blip>
          <a:srcRect/>
          <a:stretch>
            <a:fillRect/>
          </a:stretch>
        </p:blipFill>
        <p:spPr bwMode="auto">
          <a:xfrm>
            <a:off x="4548187" y="1066657"/>
            <a:ext cx="3708709" cy="5170369"/>
          </a:xfrm>
          <a:prstGeom prst="rect">
            <a:avLst/>
          </a:prstGeom>
          <a:noFill/>
          <a:ln>
            <a:noFill/>
          </a:ln>
        </p:spPr>
      </p:pic>
      <p:sp>
        <p:nvSpPr>
          <p:cNvPr id="5" name="TextBox 4"/>
          <p:cNvSpPr txBox="1"/>
          <p:nvPr/>
        </p:nvSpPr>
        <p:spPr>
          <a:xfrm>
            <a:off x="1583139" y="600500"/>
            <a:ext cx="4435523" cy="430887"/>
          </a:xfrm>
          <a:prstGeom prst="rect">
            <a:avLst/>
          </a:prstGeom>
          <a:noFill/>
        </p:spPr>
        <p:txBody>
          <a:bodyPr wrap="square" rtlCol="0">
            <a:spAutoFit/>
          </a:bodyPr>
          <a:lstStyle/>
          <a:p>
            <a:r>
              <a:rPr lang="en-US" sz="2200" b="1" dirty="0" err="1" smtClean="0">
                <a:solidFill>
                  <a:schemeClr val="bg1"/>
                </a:solidFill>
                <a:latin typeface="Times New Roman" panose="02020603050405020304" pitchFamily="18" charset="0"/>
                <a:cs typeface="Times New Roman" panose="02020603050405020304" pitchFamily="18" charset="0"/>
              </a:rPr>
              <a:t>Lựa</a:t>
            </a:r>
            <a:r>
              <a:rPr lang="en-US" sz="2200" b="1" dirty="0" smtClean="0">
                <a:solidFill>
                  <a:schemeClr val="bg1"/>
                </a:solidFill>
                <a:latin typeface="Times New Roman" panose="02020603050405020304" pitchFamily="18" charset="0"/>
                <a:cs typeface="Times New Roman" panose="02020603050405020304" pitchFamily="18" charset="0"/>
              </a:rPr>
              <a:t> </a:t>
            </a:r>
            <a:r>
              <a:rPr lang="en-US" sz="2200" b="1" dirty="0" err="1" smtClean="0">
                <a:solidFill>
                  <a:schemeClr val="bg1"/>
                </a:solidFill>
                <a:latin typeface="Times New Roman" panose="02020603050405020304" pitchFamily="18" charset="0"/>
                <a:cs typeface="Times New Roman" panose="02020603050405020304" pitchFamily="18" charset="0"/>
              </a:rPr>
              <a:t>chọn</a:t>
            </a:r>
            <a:r>
              <a:rPr lang="en-US" sz="2200" b="1" dirty="0" smtClean="0">
                <a:solidFill>
                  <a:schemeClr val="bg1"/>
                </a:solidFill>
                <a:latin typeface="Times New Roman" panose="02020603050405020304" pitchFamily="18" charset="0"/>
                <a:cs typeface="Times New Roman" panose="02020603050405020304" pitchFamily="18" charset="0"/>
              </a:rPr>
              <a:t> </a:t>
            </a:r>
            <a:r>
              <a:rPr lang="en-US" sz="2200" b="1" dirty="0" err="1" smtClean="0">
                <a:solidFill>
                  <a:schemeClr val="bg1"/>
                </a:solidFill>
                <a:latin typeface="Times New Roman" panose="02020603050405020304" pitchFamily="18" charset="0"/>
                <a:cs typeface="Times New Roman" panose="02020603050405020304" pitchFamily="18" charset="0"/>
              </a:rPr>
              <a:t>tham</a:t>
            </a:r>
            <a:r>
              <a:rPr lang="en-US" sz="2200" b="1" dirty="0" smtClean="0">
                <a:solidFill>
                  <a:schemeClr val="bg1"/>
                </a:solidFill>
                <a:latin typeface="Times New Roman" panose="02020603050405020304" pitchFamily="18" charset="0"/>
                <a:cs typeface="Times New Roman" panose="02020603050405020304" pitchFamily="18" charset="0"/>
              </a:rPr>
              <a:t> </a:t>
            </a:r>
            <a:r>
              <a:rPr lang="en-US" sz="2200" b="1" dirty="0" err="1" smtClean="0">
                <a:solidFill>
                  <a:schemeClr val="bg1"/>
                </a:solidFill>
                <a:latin typeface="Times New Roman" panose="02020603050405020304" pitchFamily="18" charset="0"/>
                <a:cs typeface="Times New Roman" panose="02020603050405020304" pitchFamily="18" charset="0"/>
              </a:rPr>
              <a:t>số</a:t>
            </a:r>
            <a:r>
              <a:rPr lang="en-US" sz="2200" b="1" dirty="0" smtClean="0">
                <a:solidFill>
                  <a:schemeClr val="bg1"/>
                </a:solidFill>
                <a:latin typeface="Times New Roman" panose="02020603050405020304" pitchFamily="18" charset="0"/>
                <a:cs typeface="Times New Roman" panose="02020603050405020304" pitchFamily="18" charset="0"/>
              </a:rPr>
              <a:t> ARIMA</a:t>
            </a:r>
            <a:endParaRPr lang="en-US" sz="2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7391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stretch>
            <a:fillRect/>
          </a:stretch>
        </p:blipFill>
        <p:spPr>
          <a:xfrm>
            <a:off x="2514633" y="1232237"/>
            <a:ext cx="7351812" cy="5576213"/>
          </a:xfrm>
          <a:prstGeom prst="rect">
            <a:avLst/>
          </a:prstGeom>
        </p:spPr>
      </p:pic>
      <p:sp>
        <p:nvSpPr>
          <p:cNvPr id="9" name="Rectangle 8"/>
          <p:cNvSpPr/>
          <p:nvPr/>
        </p:nvSpPr>
        <p:spPr>
          <a:xfrm>
            <a:off x="1141412" y="247898"/>
            <a:ext cx="10581901" cy="1047210"/>
          </a:xfrm>
          <a:prstGeom prst="rect">
            <a:avLst/>
          </a:prstGeom>
        </p:spPr>
        <p:txBody>
          <a:bodyPr wrap="square">
            <a:spAutoFit/>
          </a:bodyPr>
          <a:lstStyle/>
          <a:p>
            <a:pPr algn="ctr">
              <a:lnSpc>
                <a:spcPct val="150000"/>
              </a:lnSpc>
              <a:spcBef>
                <a:spcPts val="600"/>
              </a:spcBef>
              <a:spcAft>
                <a:spcPts val="600"/>
              </a:spcAft>
            </a:pP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Lựa</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chọn</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tham</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cho</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mô</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hình</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LSTM,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với</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demo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thì</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chúng</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tôi</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chọn</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trường</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hợp</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64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128,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vì</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với</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mô</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hình</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LSTM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thì</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nút</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đầu</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vào</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nút</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ẩn</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như</a:t>
            </a:r>
            <a:r>
              <a:rPr lang="en-US" sz="2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2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nhau</a:t>
            </a:r>
            <a:endParaRPr lang="en-US" sz="22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762707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3" name="Rectangle 8">
            <a:extLst>
              <a:ext uri="{FF2B5EF4-FFF2-40B4-BE49-F238E27FC236}">
                <a16:creationId xmlns:a16="http://schemas.microsoft.com/office/drawing/2014/main" xmlns="" id="{E978A47D-4F17-40FE-AB70-7AF78A9575E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10">
            <a:extLst>
              <a:ext uri="{FF2B5EF4-FFF2-40B4-BE49-F238E27FC236}">
                <a16:creationId xmlns:a16="http://schemas.microsoft.com/office/drawing/2014/main" xmlns="" id="{85BE3A7E-6A3F-401E-A025-BBB8FDB8DD3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solidFill>
            <a:schemeClr val="tx1">
              <a:alpha val="60000"/>
            </a:schemeClr>
          </a:solidFill>
        </p:grpSpPr>
        <p:sp>
          <p:nvSpPr>
            <p:cNvPr id="12" name="Rectangle 5">
              <a:extLst>
                <a:ext uri="{FF2B5EF4-FFF2-40B4-BE49-F238E27FC236}">
                  <a16:creationId xmlns:a16="http://schemas.microsoft.com/office/drawing/2014/main" xmlns="" id="{41EE9036-817C-476C-BD59-B5184F9A3E3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xmlns="" id="{F098087A-B4E4-4300-A841-44988BD88E2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xmlns="" id="{F5BD5F4B-A39C-4DF9-84E4-A4D33F30E6E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8">
              <a:extLst>
                <a:ext uri="{FF2B5EF4-FFF2-40B4-BE49-F238E27FC236}">
                  <a16:creationId xmlns:a16="http://schemas.microsoft.com/office/drawing/2014/main" xmlns="" id="{D7FA9858-BFA0-4D5B-AF72-B1B65EB069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9">
              <a:extLst>
                <a:ext uri="{FF2B5EF4-FFF2-40B4-BE49-F238E27FC236}">
                  <a16:creationId xmlns:a16="http://schemas.microsoft.com/office/drawing/2014/main" xmlns="" id="{A508A5F3-AFE0-4750-A9C2-B51A514FFC4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xmlns="" id="{92B4AAEB-ABF4-42A7-BE52-0B442190D1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xmlns="" id="{3767C370-4A42-4376-8CAE-606C4BC8F45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xmlns="" id="{36205F53-9C95-4954-B97C-1625BB8A350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xmlns="" id="{DC80B58E-3469-43E9-96FC-D747B69830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xmlns="" id="{E17A4ED2-DDD7-4B4D-A39C-9B0121C886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xmlns="" id="{A2C14A85-E7A9-4E1D-809F-20F5CFA788B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Line 16">
              <a:extLst>
                <a:ext uri="{FF2B5EF4-FFF2-40B4-BE49-F238E27FC236}">
                  <a16:creationId xmlns:a16="http://schemas.microsoft.com/office/drawing/2014/main" xmlns="" id="{F3D51E32-9399-4B7F-8D91-BF9A068B834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4" name="Freeform 17">
              <a:extLst>
                <a:ext uri="{FF2B5EF4-FFF2-40B4-BE49-F238E27FC236}">
                  <a16:creationId xmlns:a16="http://schemas.microsoft.com/office/drawing/2014/main" xmlns="" id="{9969F9D2-502D-4C1D-ABA5-02B1BF2A001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xmlns="" id="{4AE555C6-5623-478A-BF35-63E9929A3A2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xmlns="" id="{A3D3AED4-A69E-4301-9BB4-436DC5F0C9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xmlns="" id="{C3B8082C-2D81-48D7-8B45-85B7C89296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Rectangle 21">
              <a:extLst>
                <a:ext uri="{FF2B5EF4-FFF2-40B4-BE49-F238E27FC236}">
                  <a16:creationId xmlns:a16="http://schemas.microsoft.com/office/drawing/2014/main" xmlns="" id="{9AD35461-BA86-408B-8A29-244EB2F2FB5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9" name="Freeform 22">
              <a:extLst>
                <a:ext uri="{FF2B5EF4-FFF2-40B4-BE49-F238E27FC236}">
                  <a16:creationId xmlns:a16="http://schemas.microsoft.com/office/drawing/2014/main" xmlns="" id="{F238E495-B6C6-4857-899B-CDD5848312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xmlns="" id="{E20A751E-054C-4EC2-8DA3-0EC923A6588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xmlns="" id="{B6E8E701-3D21-4E5C-AB6E-9A74046970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xmlns="" id="{431BDA41-D09D-4984-B888-756F5F81B49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xmlns="" id="{0DC943D2-20E4-4C00-82D2-D405A7C00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xmlns="" id="{4BC34A74-80A2-4DE1-8ADC-BBD1709035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xmlns="" id="{C6C3CA25-431F-4E26-952D-4AA9C4C725C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xmlns="" id="{776D1836-82AE-40EF-9829-C6B8D2CF025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xmlns="" id="{9A8E397E-ADF9-45C1-98F4-3F5A86378B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xmlns="" id="{DE07CFD9-357F-40BC-A792-CE874BFE509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êu đề 1">
            <a:extLst>
              <a:ext uri="{FF2B5EF4-FFF2-40B4-BE49-F238E27FC236}">
                <a16:creationId xmlns:a16="http://schemas.microsoft.com/office/drawing/2014/main" xmlns="" id="{68FBC55F-CF70-E401-0CD6-4EA219631C0A}"/>
              </a:ext>
            </a:extLst>
          </p:cNvPr>
          <p:cNvSpPr>
            <a:spLocks noGrp="1"/>
          </p:cNvSpPr>
          <p:nvPr>
            <p:ph type="title"/>
          </p:nvPr>
        </p:nvSpPr>
        <p:spPr>
          <a:xfrm>
            <a:off x="1141413" y="1082673"/>
            <a:ext cx="2869416" cy="4708528"/>
          </a:xfrm>
        </p:spPr>
        <p:txBody>
          <a:bodyPr>
            <a:normAutofit/>
          </a:bodyPr>
          <a:lstStyle/>
          <a:p>
            <a:r>
              <a:rPr lang="vi-VN">
                <a:latin typeface="Times New Roman"/>
                <a:cs typeface="Times New Roman"/>
              </a:rPr>
              <a:t>Phân </a:t>
            </a:r>
            <a:r>
              <a:rPr lang="vi-VN" err="1">
                <a:latin typeface="Times New Roman"/>
                <a:cs typeface="Times New Roman"/>
              </a:rPr>
              <a:t>loại</a:t>
            </a:r>
            <a:r>
              <a:rPr lang="vi-VN">
                <a:latin typeface="Times New Roman"/>
                <a:cs typeface="Times New Roman"/>
              </a:rPr>
              <a:t> </a:t>
            </a:r>
            <a:r>
              <a:rPr lang="vi-VN" err="1">
                <a:latin typeface="Times New Roman"/>
                <a:cs typeface="Times New Roman"/>
              </a:rPr>
              <a:t>dự</a:t>
            </a:r>
            <a:r>
              <a:rPr lang="vi-VN">
                <a:latin typeface="Times New Roman"/>
                <a:cs typeface="Times New Roman"/>
              </a:rPr>
              <a:t> </a:t>
            </a:r>
            <a:r>
              <a:rPr lang="vi-VN" err="1">
                <a:latin typeface="Times New Roman"/>
                <a:cs typeface="Times New Roman"/>
              </a:rPr>
              <a:t>báo</a:t>
            </a:r>
            <a:r>
              <a:rPr lang="vi-VN" sz="4000">
                <a:latin typeface="Times New Roman"/>
                <a:cs typeface="Times New Roman"/>
              </a:rPr>
              <a:t> </a:t>
            </a:r>
            <a:endParaRPr lang="vi-VN"/>
          </a:p>
        </p:txBody>
      </p:sp>
      <p:cxnSp>
        <p:nvCxnSpPr>
          <p:cNvPr id="55" name="Straight Connector 39">
            <a:extLst>
              <a:ext uri="{FF2B5EF4-FFF2-40B4-BE49-F238E27FC236}">
                <a16:creationId xmlns:a16="http://schemas.microsoft.com/office/drawing/2014/main" xmlns="" id="{085ECEC0-FF5D-4348-92C7-1EA7C61E770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hỗ dành sẵn cho Nội dung 2">
            <a:extLst>
              <a:ext uri="{FF2B5EF4-FFF2-40B4-BE49-F238E27FC236}">
                <a16:creationId xmlns:a16="http://schemas.microsoft.com/office/drawing/2014/main" xmlns="" id="{BCB83E28-52B0-75ED-5E53-C3B2E2F25853}"/>
              </a:ext>
            </a:extLst>
          </p:cNvPr>
          <p:cNvSpPr>
            <a:spLocks noGrp="1"/>
          </p:cNvSpPr>
          <p:nvPr>
            <p:ph idx="1"/>
          </p:nvPr>
        </p:nvSpPr>
        <p:spPr>
          <a:xfrm>
            <a:off x="5297763" y="1082673"/>
            <a:ext cx="5751237" cy="4708528"/>
          </a:xfrm>
        </p:spPr>
        <p:txBody>
          <a:bodyPr vert="horz" lIns="91440" tIns="45720" rIns="91440" bIns="45720" rtlCol="0" anchor="ctr">
            <a:normAutofit/>
          </a:bodyPr>
          <a:lstStyle/>
          <a:p>
            <a:r>
              <a:rPr lang="vi-VN" sz="2800" err="1">
                <a:latin typeface="Arial"/>
                <a:cs typeface="Arial"/>
              </a:rPr>
              <a:t>Dự</a:t>
            </a:r>
            <a:r>
              <a:rPr lang="vi-VN" sz="2800">
                <a:latin typeface="Arial"/>
                <a:cs typeface="Arial"/>
              </a:rPr>
              <a:t> </a:t>
            </a:r>
            <a:r>
              <a:rPr lang="vi-VN" sz="2800" err="1">
                <a:latin typeface="Arial"/>
                <a:cs typeface="Arial"/>
              </a:rPr>
              <a:t>báo</a:t>
            </a:r>
            <a:r>
              <a:rPr lang="vi-VN" sz="2800">
                <a:latin typeface="Arial"/>
                <a:cs typeface="Arial"/>
              </a:rPr>
              <a:t> </a:t>
            </a:r>
            <a:r>
              <a:rPr lang="vi-VN" sz="2800" err="1">
                <a:latin typeface="Arial"/>
                <a:cs typeface="Arial"/>
              </a:rPr>
              <a:t>ngắn</a:t>
            </a:r>
            <a:r>
              <a:rPr lang="vi-VN" sz="2800">
                <a:latin typeface="Arial"/>
                <a:cs typeface="Arial"/>
              </a:rPr>
              <a:t> </a:t>
            </a:r>
            <a:r>
              <a:rPr lang="vi-VN" sz="2800" err="1">
                <a:latin typeface="Arial"/>
                <a:cs typeface="Arial"/>
              </a:rPr>
              <a:t>hạn</a:t>
            </a:r>
            <a:endParaRPr lang="vi-VN" sz="2800" err="1">
              <a:latin typeface="Arial" panose="020B0604020202020204" pitchFamily="34" charset="0"/>
              <a:cs typeface="Arial" panose="020B0604020202020204" pitchFamily="34" charset="0"/>
            </a:endParaRPr>
          </a:p>
          <a:p>
            <a:r>
              <a:rPr lang="vi-VN" sz="2800" err="1">
                <a:latin typeface="Arial"/>
                <a:cs typeface="Arial"/>
              </a:rPr>
              <a:t>Dự</a:t>
            </a:r>
            <a:r>
              <a:rPr lang="vi-VN" sz="2800">
                <a:latin typeface="Arial"/>
                <a:cs typeface="Arial"/>
              </a:rPr>
              <a:t> </a:t>
            </a:r>
            <a:r>
              <a:rPr lang="vi-VN" sz="2800" err="1">
                <a:latin typeface="Arial"/>
                <a:cs typeface="Arial"/>
              </a:rPr>
              <a:t>báo</a:t>
            </a:r>
            <a:r>
              <a:rPr lang="vi-VN" sz="2800">
                <a:latin typeface="Arial"/>
                <a:cs typeface="Arial"/>
              </a:rPr>
              <a:t> trung </a:t>
            </a:r>
            <a:r>
              <a:rPr lang="vi-VN" sz="2800" err="1">
                <a:latin typeface="Arial"/>
                <a:cs typeface="Arial"/>
              </a:rPr>
              <a:t>hạn</a:t>
            </a:r>
            <a:endParaRPr lang="vi-VN" sz="2800">
              <a:latin typeface="Arial"/>
              <a:cs typeface="Arial"/>
            </a:endParaRPr>
          </a:p>
          <a:p>
            <a:r>
              <a:rPr lang="vi-VN" sz="2800" err="1">
                <a:latin typeface="Arial"/>
                <a:cs typeface="Arial"/>
              </a:rPr>
              <a:t>Dự</a:t>
            </a:r>
            <a:r>
              <a:rPr lang="vi-VN" sz="2800">
                <a:latin typeface="Arial"/>
                <a:cs typeface="Arial"/>
              </a:rPr>
              <a:t> </a:t>
            </a:r>
            <a:r>
              <a:rPr lang="vi-VN" sz="2800" err="1">
                <a:latin typeface="Arial"/>
                <a:cs typeface="Arial"/>
              </a:rPr>
              <a:t>báo</a:t>
            </a:r>
            <a:r>
              <a:rPr lang="vi-VN" sz="2800">
                <a:latin typeface="Arial"/>
                <a:cs typeface="Arial"/>
              </a:rPr>
              <a:t> </a:t>
            </a:r>
            <a:r>
              <a:rPr lang="vi-VN" sz="2800" err="1">
                <a:latin typeface="Arial"/>
                <a:cs typeface="Arial"/>
              </a:rPr>
              <a:t>dài</a:t>
            </a:r>
            <a:r>
              <a:rPr lang="vi-VN" sz="2800">
                <a:latin typeface="Arial"/>
                <a:cs typeface="Arial"/>
              </a:rPr>
              <a:t> </a:t>
            </a:r>
            <a:r>
              <a:rPr lang="vi-VN" sz="2800" err="1">
                <a:latin typeface="Arial"/>
                <a:cs typeface="Arial"/>
              </a:rPr>
              <a:t>hạn</a:t>
            </a:r>
            <a:endParaRPr lang="vi-VN" sz="2800">
              <a:latin typeface="Arial"/>
              <a:cs typeface="Arial"/>
            </a:endParaRPr>
          </a:p>
        </p:txBody>
      </p:sp>
      <p:grpSp>
        <p:nvGrpSpPr>
          <p:cNvPr id="42" name="Group 41">
            <a:extLst>
              <a:ext uri="{FF2B5EF4-FFF2-40B4-BE49-F238E27FC236}">
                <a16:creationId xmlns:a16="http://schemas.microsoft.com/office/drawing/2014/main" xmlns="" id="{F4E035BE-9FF4-43D3-BC25-CF582D7FF85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solidFill>
            <a:schemeClr val="tx1">
              <a:alpha val="60000"/>
            </a:schemeClr>
          </a:solidFill>
        </p:grpSpPr>
        <p:sp>
          <p:nvSpPr>
            <p:cNvPr id="43" name="Freeform 32">
              <a:extLst>
                <a:ext uri="{FF2B5EF4-FFF2-40B4-BE49-F238E27FC236}">
                  <a16:creationId xmlns:a16="http://schemas.microsoft.com/office/drawing/2014/main" xmlns="" id="{F98BCEB2-EC20-4E84-A994-0AC37292C8B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3">
              <a:extLst>
                <a:ext uri="{FF2B5EF4-FFF2-40B4-BE49-F238E27FC236}">
                  <a16:creationId xmlns:a16="http://schemas.microsoft.com/office/drawing/2014/main" xmlns="" id="{7A2E1821-AEDF-417E-9F17-83379E9C094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4">
              <a:extLst>
                <a:ext uri="{FF2B5EF4-FFF2-40B4-BE49-F238E27FC236}">
                  <a16:creationId xmlns:a16="http://schemas.microsoft.com/office/drawing/2014/main" xmlns="" id="{CB3734E2-8292-4B47-B6AB-0E5A058DE95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5">
              <a:extLst>
                <a:ext uri="{FF2B5EF4-FFF2-40B4-BE49-F238E27FC236}">
                  <a16:creationId xmlns:a16="http://schemas.microsoft.com/office/drawing/2014/main" xmlns="" id="{A0B09C51-29AB-45C0-B707-CCFB9DF280B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6">
              <a:extLst>
                <a:ext uri="{FF2B5EF4-FFF2-40B4-BE49-F238E27FC236}">
                  <a16:creationId xmlns:a16="http://schemas.microsoft.com/office/drawing/2014/main" xmlns="" id="{510C0CED-AE1B-45AE-B5E1-57521E589D2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7">
              <a:extLst>
                <a:ext uri="{FF2B5EF4-FFF2-40B4-BE49-F238E27FC236}">
                  <a16:creationId xmlns:a16="http://schemas.microsoft.com/office/drawing/2014/main" xmlns="" id="{591F2327-4B45-41AA-B41C-7404B6A1E4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8">
              <a:extLst>
                <a:ext uri="{FF2B5EF4-FFF2-40B4-BE49-F238E27FC236}">
                  <a16:creationId xmlns:a16="http://schemas.microsoft.com/office/drawing/2014/main" xmlns="" id="{5A63224C-41A0-42C0-96F6-0B2BE99A135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9">
              <a:extLst>
                <a:ext uri="{FF2B5EF4-FFF2-40B4-BE49-F238E27FC236}">
                  <a16:creationId xmlns:a16="http://schemas.microsoft.com/office/drawing/2014/main" xmlns="" id="{A7C00B9F-C253-4776-9935-EC02254A4F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0">
              <a:extLst>
                <a:ext uri="{FF2B5EF4-FFF2-40B4-BE49-F238E27FC236}">
                  <a16:creationId xmlns:a16="http://schemas.microsoft.com/office/drawing/2014/main" xmlns="" id="{5062D4AA-13F3-4064-8440-FFE8562D854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1">
              <a:extLst>
                <a:ext uri="{FF2B5EF4-FFF2-40B4-BE49-F238E27FC236}">
                  <a16:creationId xmlns:a16="http://schemas.microsoft.com/office/drawing/2014/main" xmlns="" id="{3E143B27-CB82-440B-879B-D25C1891C19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4" name="Hộp Văn bản 3">
            <a:extLst>
              <a:ext uri="{FF2B5EF4-FFF2-40B4-BE49-F238E27FC236}">
                <a16:creationId xmlns:a16="http://schemas.microsoft.com/office/drawing/2014/main" xmlns="" id="{39B93DDA-852B-C36F-D53D-1E884573D43E}"/>
              </a:ext>
            </a:extLst>
          </p:cNvPr>
          <p:cNvSpPr txBox="1"/>
          <p:nvPr/>
        </p:nvSpPr>
        <p:spPr>
          <a:xfrm>
            <a:off x="971909" y="3286665"/>
            <a:ext cx="104638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vi-VN">
              <a:latin typeface="Arial"/>
              <a:cs typeface="Arial"/>
            </a:endParaRPr>
          </a:p>
        </p:txBody>
      </p:sp>
    </p:spTree>
    <p:extLst>
      <p:ext uri="{BB962C8B-B14F-4D97-AF65-F5344CB8AC3E}">
        <p14:creationId xmlns:p14="http://schemas.microsoft.com/office/powerpoint/2010/main" val="27924606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1906" y="249382"/>
            <a:ext cx="9895505" cy="5541819"/>
          </a:xfrm>
        </p:spPr>
        <p:txBody>
          <a:bodyPr/>
          <a:lstStyle/>
          <a:p>
            <a:r>
              <a:rPr lang="en-US" b="1" dirty="0" err="1" smtClean="0">
                <a:solidFill>
                  <a:schemeClr val="bg1"/>
                </a:solidFill>
                <a:latin typeface="Arial" panose="020B0604020202020204" pitchFamily="34" charset="0"/>
                <a:cs typeface="Arial" panose="020B0604020202020204" pitchFamily="34" charset="0"/>
              </a:rPr>
              <a:t>Trên</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tập</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dữ</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liệu</a:t>
            </a:r>
            <a:r>
              <a:rPr lang="en-US" b="1" dirty="0" smtClean="0">
                <a:solidFill>
                  <a:schemeClr val="bg1"/>
                </a:solidFill>
                <a:latin typeface="Arial" panose="020B0604020202020204" pitchFamily="34" charset="0"/>
                <a:cs typeface="Arial" panose="020B0604020202020204" pitchFamily="34" charset="0"/>
              </a:rPr>
              <a:t> AGR</a:t>
            </a:r>
          </a:p>
          <a:p>
            <a:r>
              <a:rPr lang="en-US" b="1" dirty="0" err="1" smtClean="0">
                <a:solidFill>
                  <a:schemeClr val="bg1"/>
                </a:solidFill>
                <a:latin typeface="Arial" panose="020B0604020202020204" pitchFamily="34" charset="0"/>
                <a:cs typeface="Arial" panose="020B0604020202020204" pitchFamily="34" charset="0"/>
              </a:rPr>
              <a:t>Trường</a:t>
            </a:r>
            <a:r>
              <a:rPr lang="en-US" b="1" dirty="0" smtClean="0">
                <a:solidFill>
                  <a:schemeClr val="bg1"/>
                </a:solidFill>
                <a:latin typeface="Arial" panose="020B0604020202020204" pitchFamily="34" charset="0"/>
                <a:cs typeface="Arial" panose="020B0604020202020204" pitchFamily="34" charset="0"/>
              </a:rPr>
              <a:t> </a:t>
            </a:r>
            <a:r>
              <a:rPr lang="en-US" b="1" dirty="0" err="1" smtClean="0">
                <a:solidFill>
                  <a:schemeClr val="bg1"/>
                </a:solidFill>
                <a:latin typeface="Arial" panose="020B0604020202020204" pitchFamily="34" charset="0"/>
                <a:cs typeface="Arial" panose="020B0604020202020204" pitchFamily="34" charset="0"/>
              </a:rPr>
              <a:t>hợp</a:t>
            </a:r>
            <a:r>
              <a:rPr lang="en-US" b="1" dirty="0" smtClean="0">
                <a:solidFill>
                  <a:schemeClr val="bg1"/>
                </a:solidFill>
                <a:latin typeface="Arial" panose="020B0604020202020204" pitchFamily="34" charset="0"/>
                <a:cs typeface="Arial" panose="020B0604020202020204" pitchFamily="34" charset="0"/>
              </a:rPr>
              <a:t> 64 </a:t>
            </a:r>
            <a:r>
              <a:rPr lang="en-US" b="1" dirty="0" err="1" smtClean="0">
                <a:solidFill>
                  <a:schemeClr val="bg1"/>
                </a:solidFill>
                <a:latin typeface="Arial" panose="020B0604020202020204" pitchFamily="34" charset="0"/>
                <a:cs typeface="Arial" panose="020B0604020202020204" pitchFamily="34" charset="0"/>
              </a:rPr>
              <a:t>nút</a:t>
            </a:r>
            <a:endParaRPr lang="en-US" b="1"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2247707" y="1717606"/>
            <a:ext cx="7941398" cy="3590664"/>
          </a:xfrm>
          <a:prstGeom prst="rect">
            <a:avLst/>
          </a:prstGeom>
        </p:spPr>
      </p:pic>
    </p:spTree>
    <p:extLst>
      <p:ext uri="{BB962C8B-B14F-4D97-AF65-F5344CB8AC3E}">
        <p14:creationId xmlns:p14="http://schemas.microsoft.com/office/powerpoint/2010/main" val="162005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103418" y="782298"/>
            <a:ext cx="10285018" cy="5962886"/>
          </a:xfrm>
          <a:prstGeom prst="rect">
            <a:avLst/>
          </a:prstGeom>
        </p:spPr>
      </p:pic>
      <p:sp>
        <p:nvSpPr>
          <p:cNvPr id="5" name="TextBox 4"/>
          <p:cNvSpPr txBox="1"/>
          <p:nvPr/>
        </p:nvSpPr>
        <p:spPr>
          <a:xfrm>
            <a:off x="1507179" y="190004"/>
            <a:ext cx="2271776" cy="461665"/>
          </a:xfrm>
          <a:prstGeom prst="rect">
            <a:avLst/>
          </a:prstGeom>
          <a:noFill/>
        </p:spPr>
        <p:txBody>
          <a:bodyPr wrap="none" rtlCol="0">
            <a:spAutoFit/>
          </a:bodyPr>
          <a:lstStyle/>
          <a:p>
            <a:r>
              <a:rPr lang="en-US" sz="2400" b="1" dirty="0" err="1" smtClean="0">
                <a:solidFill>
                  <a:schemeClr val="bg1"/>
                </a:solidFill>
              </a:rPr>
              <a:t>Kết</a:t>
            </a:r>
            <a:r>
              <a:rPr lang="en-US" sz="2400" b="1" dirty="0" smtClean="0">
                <a:solidFill>
                  <a:schemeClr val="bg1"/>
                </a:solidFill>
              </a:rPr>
              <a:t> </a:t>
            </a:r>
            <a:r>
              <a:rPr lang="en-US" sz="2400" b="1" dirty="0" err="1" smtClean="0">
                <a:solidFill>
                  <a:schemeClr val="bg1"/>
                </a:solidFill>
              </a:rPr>
              <a:t>quả</a:t>
            </a:r>
            <a:r>
              <a:rPr lang="en-US" sz="2400" b="1" dirty="0" smtClean="0">
                <a:solidFill>
                  <a:schemeClr val="bg1"/>
                </a:solidFill>
              </a:rPr>
              <a:t> </a:t>
            </a:r>
            <a:r>
              <a:rPr lang="en-US" sz="2400" b="1" dirty="0" err="1" smtClean="0">
                <a:solidFill>
                  <a:schemeClr val="bg1"/>
                </a:solidFill>
              </a:rPr>
              <a:t>dự</a:t>
            </a:r>
            <a:r>
              <a:rPr lang="en-US" sz="2400" b="1" dirty="0" smtClean="0">
                <a:solidFill>
                  <a:schemeClr val="bg1"/>
                </a:solidFill>
              </a:rPr>
              <a:t> </a:t>
            </a:r>
            <a:r>
              <a:rPr lang="en-US" sz="2400" b="1" dirty="0" err="1" smtClean="0">
                <a:solidFill>
                  <a:schemeClr val="bg1"/>
                </a:solidFill>
              </a:rPr>
              <a:t>báo</a:t>
            </a:r>
            <a:r>
              <a:rPr lang="en-US" sz="2400" b="1" dirty="0" smtClean="0">
                <a:solidFill>
                  <a:schemeClr val="bg1"/>
                </a:solidFill>
              </a:rPr>
              <a:t> </a:t>
            </a:r>
            <a:endParaRPr lang="en-US" sz="2400" b="1" dirty="0">
              <a:solidFill>
                <a:schemeClr val="bg1"/>
              </a:solidFill>
            </a:endParaRPr>
          </a:p>
        </p:txBody>
      </p:sp>
    </p:spTree>
    <p:extLst>
      <p:ext uri="{BB962C8B-B14F-4D97-AF65-F5344CB8AC3E}">
        <p14:creationId xmlns:p14="http://schemas.microsoft.com/office/powerpoint/2010/main" val="41110266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2540" y="439387"/>
            <a:ext cx="3081998" cy="461665"/>
          </a:xfrm>
          <a:prstGeom prst="rect">
            <a:avLst/>
          </a:prstGeom>
          <a:noFill/>
        </p:spPr>
        <p:txBody>
          <a:bodyPr wrap="none" rtlCol="0">
            <a:spAutoFit/>
          </a:bodyPr>
          <a:lstStyle/>
          <a:p>
            <a:r>
              <a:rPr lang="en-US" sz="2400" dirty="0" err="1" smtClean="0">
                <a:solidFill>
                  <a:schemeClr val="bg1"/>
                </a:solidFill>
              </a:rPr>
              <a:t>Trường</a:t>
            </a:r>
            <a:r>
              <a:rPr lang="en-US" sz="2400" dirty="0" smtClean="0">
                <a:solidFill>
                  <a:schemeClr val="bg1"/>
                </a:solidFill>
              </a:rPr>
              <a:t> </a:t>
            </a:r>
            <a:r>
              <a:rPr lang="en-US" sz="2400" dirty="0" err="1" smtClean="0">
                <a:solidFill>
                  <a:schemeClr val="bg1"/>
                </a:solidFill>
              </a:rPr>
              <a:t>hợp</a:t>
            </a:r>
            <a:r>
              <a:rPr lang="en-US" sz="2400" dirty="0" smtClean="0">
                <a:solidFill>
                  <a:schemeClr val="bg1"/>
                </a:solidFill>
              </a:rPr>
              <a:t> 2: 128 </a:t>
            </a:r>
            <a:r>
              <a:rPr lang="en-US" sz="2400" dirty="0" err="1" smtClean="0">
                <a:solidFill>
                  <a:schemeClr val="bg1"/>
                </a:solidFill>
              </a:rPr>
              <a:t>nút</a:t>
            </a:r>
            <a:r>
              <a:rPr lang="en-US" sz="2400" dirty="0" smtClean="0">
                <a:solidFill>
                  <a:schemeClr val="bg1"/>
                </a:solidFill>
              </a:rPr>
              <a:t> </a:t>
            </a:r>
            <a:endParaRPr lang="en-US" sz="2400" dirty="0">
              <a:solidFill>
                <a:schemeClr val="bg1"/>
              </a:solidFill>
            </a:endParaRPr>
          </a:p>
        </p:txBody>
      </p:sp>
      <p:pic>
        <p:nvPicPr>
          <p:cNvPr id="5" name="Picture 4"/>
          <p:cNvPicPr>
            <a:picLocks noChangeAspect="1"/>
          </p:cNvPicPr>
          <p:nvPr/>
        </p:nvPicPr>
        <p:blipFill>
          <a:blip r:embed="rId2"/>
          <a:stretch>
            <a:fillRect/>
          </a:stretch>
        </p:blipFill>
        <p:spPr>
          <a:xfrm>
            <a:off x="2336646" y="1727309"/>
            <a:ext cx="8143370" cy="3580961"/>
          </a:xfrm>
          <a:prstGeom prst="rect">
            <a:avLst/>
          </a:prstGeom>
        </p:spPr>
      </p:pic>
    </p:spTree>
    <p:extLst>
      <p:ext uri="{BB962C8B-B14F-4D97-AF65-F5344CB8AC3E}">
        <p14:creationId xmlns:p14="http://schemas.microsoft.com/office/powerpoint/2010/main" val="3999139358"/>
      </p:ext>
    </p:extLst>
  </p:cSld>
  <p:clrMapOvr>
    <a:masterClrMapping/>
  </p:clrMapOvr>
  <p:transition spd="med">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1400301" y="806049"/>
            <a:ext cx="9738754" cy="5915386"/>
          </a:xfrm>
          <a:prstGeom prst="rect">
            <a:avLst/>
          </a:prstGeom>
        </p:spPr>
      </p:pic>
      <p:sp>
        <p:nvSpPr>
          <p:cNvPr id="8" name="TextBox 7"/>
          <p:cNvSpPr txBox="1"/>
          <p:nvPr/>
        </p:nvSpPr>
        <p:spPr>
          <a:xfrm>
            <a:off x="1400301" y="201881"/>
            <a:ext cx="2190023" cy="461665"/>
          </a:xfrm>
          <a:prstGeom prst="rect">
            <a:avLst/>
          </a:prstGeom>
          <a:noFill/>
        </p:spPr>
        <p:txBody>
          <a:bodyPr wrap="none" rtlCol="0">
            <a:spAutoFit/>
          </a:bodyPr>
          <a:lstStyle/>
          <a:p>
            <a:r>
              <a:rPr lang="en-US" sz="2400" b="1" dirty="0" err="1" smtClean="0">
                <a:solidFill>
                  <a:schemeClr val="bg1"/>
                </a:solidFill>
              </a:rPr>
              <a:t>Kết</a:t>
            </a:r>
            <a:r>
              <a:rPr lang="en-US" sz="2400" b="1" dirty="0" smtClean="0">
                <a:solidFill>
                  <a:schemeClr val="bg1"/>
                </a:solidFill>
              </a:rPr>
              <a:t> </a:t>
            </a:r>
            <a:r>
              <a:rPr lang="en-US" sz="2400" b="1" dirty="0" err="1" smtClean="0">
                <a:solidFill>
                  <a:schemeClr val="bg1"/>
                </a:solidFill>
              </a:rPr>
              <a:t>quả</a:t>
            </a:r>
            <a:r>
              <a:rPr lang="en-US" sz="2400" b="1" dirty="0" smtClean="0">
                <a:solidFill>
                  <a:schemeClr val="bg1"/>
                </a:solidFill>
              </a:rPr>
              <a:t> </a:t>
            </a:r>
            <a:r>
              <a:rPr lang="en-US" sz="2400" b="1" dirty="0" err="1" smtClean="0">
                <a:solidFill>
                  <a:schemeClr val="bg1"/>
                </a:solidFill>
              </a:rPr>
              <a:t>dự</a:t>
            </a:r>
            <a:r>
              <a:rPr lang="en-US" sz="2400" b="1" dirty="0" smtClean="0">
                <a:solidFill>
                  <a:schemeClr val="bg1"/>
                </a:solidFill>
              </a:rPr>
              <a:t> </a:t>
            </a:r>
            <a:r>
              <a:rPr lang="en-US" sz="2400" b="1" dirty="0" err="1" smtClean="0">
                <a:solidFill>
                  <a:schemeClr val="bg1"/>
                </a:solidFill>
              </a:rPr>
              <a:t>báo</a:t>
            </a:r>
            <a:endParaRPr lang="en-US" sz="2400" b="1" dirty="0">
              <a:solidFill>
                <a:schemeClr val="bg1"/>
              </a:solidFill>
            </a:endParaRPr>
          </a:p>
        </p:txBody>
      </p:sp>
    </p:spTree>
    <p:extLst>
      <p:ext uri="{BB962C8B-B14F-4D97-AF65-F5344CB8AC3E}">
        <p14:creationId xmlns:p14="http://schemas.microsoft.com/office/powerpoint/2010/main" val="1692975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16280" y="130628"/>
            <a:ext cx="2972289" cy="461665"/>
          </a:xfrm>
          <a:prstGeom prst="rect">
            <a:avLst/>
          </a:prstGeom>
          <a:noFill/>
        </p:spPr>
        <p:txBody>
          <a:bodyPr wrap="none" rtlCol="0">
            <a:spAutoFit/>
          </a:bodyPr>
          <a:lstStyle/>
          <a:p>
            <a:r>
              <a:rPr lang="en-US" sz="2400" b="1" dirty="0" err="1" smtClean="0">
                <a:solidFill>
                  <a:schemeClr val="bg1"/>
                </a:solidFill>
              </a:rPr>
              <a:t>Tập</a:t>
            </a:r>
            <a:r>
              <a:rPr lang="en-US" sz="2400" b="1" dirty="0" smtClean="0">
                <a:solidFill>
                  <a:schemeClr val="bg1"/>
                </a:solidFill>
              </a:rPr>
              <a:t> </a:t>
            </a:r>
            <a:r>
              <a:rPr lang="en-US" sz="2400" b="1" dirty="0" err="1" smtClean="0">
                <a:solidFill>
                  <a:schemeClr val="bg1"/>
                </a:solidFill>
              </a:rPr>
              <a:t>dữ</a:t>
            </a:r>
            <a:r>
              <a:rPr lang="en-US" sz="2400" b="1" dirty="0" smtClean="0">
                <a:solidFill>
                  <a:schemeClr val="bg1"/>
                </a:solidFill>
              </a:rPr>
              <a:t> </a:t>
            </a:r>
            <a:r>
              <a:rPr lang="en-US" sz="2400" b="1" dirty="0" err="1" smtClean="0">
                <a:solidFill>
                  <a:schemeClr val="bg1"/>
                </a:solidFill>
              </a:rPr>
              <a:t>liệu</a:t>
            </a:r>
            <a:r>
              <a:rPr lang="en-US" sz="2400" b="1" dirty="0" smtClean="0">
                <a:solidFill>
                  <a:schemeClr val="bg1"/>
                </a:solidFill>
              </a:rPr>
              <a:t> </a:t>
            </a:r>
            <a:r>
              <a:rPr lang="en-US" sz="2400" b="1" dirty="0">
                <a:solidFill>
                  <a:schemeClr val="bg1"/>
                </a:solidFill>
              </a:rPr>
              <a:t>VNINDEX</a:t>
            </a:r>
          </a:p>
        </p:txBody>
      </p:sp>
      <p:sp>
        <p:nvSpPr>
          <p:cNvPr id="5" name="TextBox 4"/>
          <p:cNvSpPr txBox="1"/>
          <p:nvPr/>
        </p:nvSpPr>
        <p:spPr>
          <a:xfrm>
            <a:off x="1116280" y="807522"/>
            <a:ext cx="3030319" cy="461665"/>
          </a:xfrm>
          <a:prstGeom prst="rect">
            <a:avLst/>
          </a:prstGeom>
          <a:noFill/>
        </p:spPr>
        <p:txBody>
          <a:bodyPr wrap="square" rtlCol="0">
            <a:spAutoFit/>
          </a:bodyPr>
          <a:lstStyle/>
          <a:p>
            <a:r>
              <a:rPr lang="en-US" sz="2400" b="1" dirty="0" err="1" smtClean="0">
                <a:solidFill>
                  <a:schemeClr val="bg1"/>
                </a:solidFill>
              </a:rPr>
              <a:t>Trường</a:t>
            </a:r>
            <a:r>
              <a:rPr lang="en-US" sz="2400" b="1" dirty="0" smtClean="0">
                <a:solidFill>
                  <a:schemeClr val="bg1"/>
                </a:solidFill>
              </a:rPr>
              <a:t> </a:t>
            </a:r>
            <a:r>
              <a:rPr lang="en-US" sz="2400" b="1" dirty="0" err="1" smtClean="0">
                <a:solidFill>
                  <a:schemeClr val="bg1"/>
                </a:solidFill>
              </a:rPr>
              <a:t>hợp</a:t>
            </a:r>
            <a:r>
              <a:rPr lang="en-US" sz="2400" b="1" dirty="0" smtClean="0">
                <a:solidFill>
                  <a:schemeClr val="bg1"/>
                </a:solidFill>
              </a:rPr>
              <a:t> 1: 64 </a:t>
            </a:r>
            <a:r>
              <a:rPr lang="en-US" sz="2400" b="1" dirty="0" err="1" smtClean="0">
                <a:solidFill>
                  <a:schemeClr val="bg1"/>
                </a:solidFill>
              </a:rPr>
              <a:t>nút</a:t>
            </a:r>
            <a:endParaRPr lang="en-US" sz="2400" b="1" dirty="0">
              <a:solidFill>
                <a:schemeClr val="bg1"/>
              </a:solidFill>
            </a:endParaRPr>
          </a:p>
        </p:txBody>
      </p:sp>
      <p:pic>
        <p:nvPicPr>
          <p:cNvPr id="6" name="Picture 5"/>
          <p:cNvPicPr>
            <a:picLocks noChangeAspect="1"/>
          </p:cNvPicPr>
          <p:nvPr/>
        </p:nvPicPr>
        <p:blipFill>
          <a:blip r:embed="rId2"/>
          <a:stretch>
            <a:fillRect/>
          </a:stretch>
        </p:blipFill>
        <p:spPr>
          <a:xfrm>
            <a:off x="1744290" y="1484416"/>
            <a:ext cx="8704046" cy="4013859"/>
          </a:xfrm>
          <a:prstGeom prst="rect">
            <a:avLst/>
          </a:prstGeom>
        </p:spPr>
      </p:pic>
    </p:spTree>
    <p:extLst>
      <p:ext uri="{BB962C8B-B14F-4D97-AF65-F5344CB8AC3E}">
        <p14:creationId xmlns:p14="http://schemas.microsoft.com/office/powerpoint/2010/main" val="39733254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59679" y="1191547"/>
            <a:ext cx="9489370" cy="5500197"/>
          </a:xfrm>
          <a:prstGeom prst="rect">
            <a:avLst/>
          </a:prstGeom>
        </p:spPr>
      </p:pic>
      <p:sp>
        <p:nvSpPr>
          <p:cNvPr id="5" name="TextBox 4"/>
          <p:cNvSpPr txBox="1"/>
          <p:nvPr/>
        </p:nvSpPr>
        <p:spPr>
          <a:xfrm>
            <a:off x="1459679" y="427512"/>
            <a:ext cx="2190023" cy="461665"/>
          </a:xfrm>
          <a:prstGeom prst="rect">
            <a:avLst/>
          </a:prstGeom>
          <a:noFill/>
        </p:spPr>
        <p:txBody>
          <a:bodyPr wrap="none" rtlCol="0">
            <a:spAutoFit/>
          </a:bodyPr>
          <a:lstStyle/>
          <a:p>
            <a:r>
              <a:rPr lang="en-US" sz="2400" b="1" dirty="0" err="1" smtClean="0">
                <a:solidFill>
                  <a:schemeClr val="bg1"/>
                </a:solidFill>
              </a:rPr>
              <a:t>Kết</a:t>
            </a:r>
            <a:r>
              <a:rPr lang="en-US" sz="2400" b="1" dirty="0" smtClean="0">
                <a:solidFill>
                  <a:schemeClr val="bg1"/>
                </a:solidFill>
              </a:rPr>
              <a:t> </a:t>
            </a:r>
            <a:r>
              <a:rPr lang="en-US" sz="2400" b="1" dirty="0" err="1" smtClean="0">
                <a:solidFill>
                  <a:schemeClr val="bg1"/>
                </a:solidFill>
              </a:rPr>
              <a:t>quả</a:t>
            </a:r>
            <a:r>
              <a:rPr lang="en-US" sz="2400" b="1" dirty="0" smtClean="0">
                <a:solidFill>
                  <a:schemeClr val="bg1"/>
                </a:solidFill>
              </a:rPr>
              <a:t> </a:t>
            </a:r>
            <a:r>
              <a:rPr lang="en-US" sz="2400" b="1" dirty="0" err="1" smtClean="0">
                <a:solidFill>
                  <a:schemeClr val="bg1"/>
                </a:solidFill>
              </a:rPr>
              <a:t>dự</a:t>
            </a:r>
            <a:r>
              <a:rPr lang="en-US" sz="2400" b="1" dirty="0" smtClean="0">
                <a:solidFill>
                  <a:schemeClr val="bg1"/>
                </a:solidFill>
              </a:rPr>
              <a:t> </a:t>
            </a:r>
            <a:r>
              <a:rPr lang="en-US" sz="2400" b="1" dirty="0" err="1" smtClean="0">
                <a:solidFill>
                  <a:schemeClr val="bg1"/>
                </a:solidFill>
              </a:rPr>
              <a:t>báo</a:t>
            </a:r>
            <a:endParaRPr lang="en-US" sz="2400" b="1" dirty="0">
              <a:solidFill>
                <a:schemeClr val="bg1"/>
              </a:solidFill>
            </a:endParaRPr>
          </a:p>
        </p:txBody>
      </p:sp>
    </p:spTree>
    <p:extLst>
      <p:ext uri="{BB962C8B-B14F-4D97-AF65-F5344CB8AC3E}">
        <p14:creationId xmlns:p14="http://schemas.microsoft.com/office/powerpoint/2010/main" val="1386515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0042" y="391886"/>
            <a:ext cx="2809039" cy="461665"/>
          </a:xfrm>
          <a:prstGeom prst="rect">
            <a:avLst/>
          </a:prstGeom>
          <a:noFill/>
        </p:spPr>
        <p:txBody>
          <a:bodyPr wrap="none" rtlCol="0">
            <a:spAutoFit/>
          </a:bodyPr>
          <a:lstStyle/>
          <a:p>
            <a:r>
              <a:rPr lang="en-US" sz="2400" b="1" dirty="0" err="1" smtClean="0">
                <a:solidFill>
                  <a:schemeClr val="bg1"/>
                </a:solidFill>
              </a:rPr>
              <a:t>Trường</a:t>
            </a:r>
            <a:r>
              <a:rPr lang="en-US" sz="2400" b="1" dirty="0" smtClean="0">
                <a:solidFill>
                  <a:schemeClr val="bg1"/>
                </a:solidFill>
              </a:rPr>
              <a:t> </a:t>
            </a:r>
            <a:r>
              <a:rPr lang="en-US" sz="2400" b="1" dirty="0" err="1" smtClean="0">
                <a:solidFill>
                  <a:schemeClr val="bg1"/>
                </a:solidFill>
              </a:rPr>
              <a:t>hợp</a:t>
            </a:r>
            <a:r>
              <a:rPr lang="en-US" sz="2400" b="1" dirty="0" smtClean="0">
                <a:solidFill>
                  <a:schemeClr val="bg1"/>
                </a:solidFill>
              </a:rPr>
              <a:t> 128 </a:t>
            </a:r>
            <a:r>
              <a:rPr lang="en-US" sz="2400" b="1" dirty="0" err="1" smtClean="0">
                <a:solidFill>
                  <a:schemeClr val="bg1"/>
                </a:solidFill>
              </a:rPr>
              <a:t>nút</a:t>
            </a:r>
            <a:endParaRPr lang="en-US" sz="2400" b="1" dirty="0">
              <a:solidFill>
                <a:schemeClr val="bg1"/>
              </a:solidFill>
            </a:endParaRPr>
          </a:p>
        </p:txBody>
      </p:sp>
      <p:pic>
        <p:nvPicPr>
          <p:cNvPr id="5" name="Picture 4"/>
          <p:cNvPicPr>
            <a:picLocks noChangeAspect="1"/>
          </p:cNvPicPr>
          <p:nvPr/>
        </p:nvPicPr>
        <p:blipFill>
          <a:blip r:embed="rId2"/>
          <a:stretch>
            <a:fillRect/>
          </a:stretch>
        </p:blipFill>
        <p:spPr>
          <a:xfrm>
            <a:off x="1520042" y="1516032"/>
            <a:ext cx="9063213" cy="4017870"/>
          </a:xfrm>
          <a:prstGeom prst="rect">
            <a:avLst/>
          </a:prstGeom>
        </p:spPr>
      </p:pic>
    </p:spTree>
    <p:extLst>
      <p:ext uri="{BB962C8B-B14F-4D97-AF65-F5344CB8AC3E}">
        <p14:creationId xmlns:p14="http://schemas.microsoft.com/office/powerpoint/2010/main" val="139289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364677" y="838901"/>
            <a:ext cx="9786253" cy="5882533"/>
          </a:xfrm>
          <a:prstGeom prst="rect">
            <a:avLst/>
          </a:prstGeom>
        </p:spPr>
      </p:pic>
      <p:sp>
        <p:nvSpPr>
          <p:cNvPr id="6" name="TextBox 5"/>
          <p:cNvSpPr txBox="1"/>
          <p:nvPr/>
        </p:nvSpPr>
        <p:spPr>
          <a:xfrm>
            <a:off x="1364677" y="285008"/>
            <a:ext cx="2190023" cy="461665"/>
          </a:xfrm>
          <a:prstGeom prst="rect">
            <a:avLst/>
          </a:prstGeom>
          <a:noFill/>
        </p:spPr>
        <p:txBody>
          <a:bodyPr wrap="none" rtlCol="0">
            <a:spAutoFit/>
          </a:bodyPr>
          <a:lstStyle/>
          <a:p>
            <a:r>
              <a:rPr lang="en-US" sz="2400" b="1" dirty="0" err="1" smtClean="0">
                <a:solidFill>
                  <a:schemeClr val="bg1"/>
                </a:solidFill>
              </a:rPr>
              <a:t>Kết</a:t>
            </a:r>
            <a:r>
              <a:rPr lang="en-US" sz="2400" b="1" dirty="0" smtClean="0">
                <a:solidFill>
                  <a:schemeClr val="bg1"/>
                </a:solidFill>
              </a:rPr>
              <a:t> </a:t>
            </a:r>
            <a:r>
              <a:rPr lang="en-US" sz="2400" b="1" dirty="0" err="1" smtClean="0">
                <a:solidFill>
                  <a:schemeClr val="bg1"/>
                </a:solidFill>
              </a:rPr>
              <a:t>quả</a:t>
            </a:r>
            <a:r>
              <a:rPr lang="en-US" sz="2400" b="1" dirty="0" smtClean="0">
                <a:solidFill>
                  <a:schemeClr val="bg1"/>
                </a:solidFill>
              </a:rPr>
              <a:t> </a:t>
            </a:r>
            <a:r>
              <a:rPr lang="en-US" sz="2400" b="1" dirty="0" err="1" smtClean="0">
                <a:solidFill>
                  <a:schemeClr val="bg1"/>
                </a:solidFill>
              </a:rPr>
              <a:t>dự</a:t>
            </a:r>
            <a:r>
              <a:rPr lang="en-US" sz="2400" b="1" dirty="0" smtClean="0">
                <a:solidFill>
                  <a:schemeClr val="bg1"/>
                </a:solidFill>
              </a:rPr>
              <a:t> </a:t>
            </a:r>
            <a:r>
              <a:rPr lang="en-US" sz="2400" b="1" dirty="0" err="1" smtClean="0">
                <a:solidFill>
                  <a:schemeClr val="bg1"/>
                </a:solidFill>
              </a:rPr>
              <a:t>báo</a:t>
            </a:r>
            <a:endParaRPr lang="en-US" sz="2400" b="1" dirty="0">
              <a:solidFill>
                <a:schemeClr val="bg1"/>
              </a:solidFill>
            </a:endParaRPr>
          </a:p>
        </p:txBody>
      </p:sp>
    </p:spTree>
    <p:extLst>
      <p:ext uri="{BB962C8B-B14F-4D97-AF65-F5344CB8AC3E}">
        <p14:creationId xmlns:p14="http://schemas.microsoft.com/office/powerpoint/2010/main" val="29223639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3516" y="356729"/>
            <a:ext cx="1704313" cy="523220"/>
          </a:xfrm>
          <a:prstGeom prst="rect">
            <a:avLst/>
          </a:prstGeom>
          <a:noFill/>
        </p:spPr>
        <p:txBody>
          <a:bodyPr wrap="none" rtlCol="0">
            <a:spAutoFit/>
          </a:bodyPr>
          <a:lstStyle/>
          <a:p>
            <a:r>
              <a:rPr lang="en-US" sz="2800" b="1" dirty="0" err="1" smtClean="0">
                <a:solidFill>
                  <a:schemeClr val="bg1"/>
                </a:solidFill>
                <a:latin typeface="Arial" panose="020B0604020202020204" pitchFamily="34" charset="0"/>
                <a:cs typeface="Arial" panose="020B0604020202020204" pitchFamily="34" charset="0"/>
              </a:rPr>
              <a:t>Nhận</a:t>
            </a:r>
            <a:r>
              <a:rPr lang="en-US" sz="2800" b="1" dirty="0" smtClean="0">
                <a:solidFill>
                  <a:schemeClr val="bg1"/>
                </a:solidFill>
                <a:latin typeface="Arial" panose="020B0604020202020204" pitchFamily="34" charset="0"/>
                <a:cs typeface="Arial" panose="020B0604020202020204" pitchFamily="34" charset="0"/>
              </a:rPr>
              <a:t> </a:t>
            </a:r>
            <a:r>
              <a:rPr lang="en-US" sz="2800" b="1" dirty="0" err="1" smtClean="0">
                <a:solidFill>
                  <a:schemeClr val="bg1"/>
                </a:solidFill>
                <a:latin typeface="Arial" panose="020B0604020202020204" pitchFamily="34" charset="0"/>
                <a:cs typeface="Arial" panose="020B0604020202020204" pitchFamily="34" charset="0"/>
              </a:rPr>
              <a:t>xét</a:t>
            </a:r>
            <a:endParaRPr lang="en-US" sz="2800" b="1" dirty="0">
              <a:solidFill>
                <a:schemeClr val="bg1"/>
              </a:solidFill>
              <a:latin typeface="Arial" panose="020B0604020202020204" pitchFamily="34" charset="0"/>
              <a:cs typeface="Arial" panose="020B0604020202020204" pitchFamily="34" charset="0"/>
            </a:endParaRPr>
          </a:p>
        </p:txBody>
      </p:sp>
      <p:pic>
        <p:nvPicPr>
          <p:cNvPr id="1030" name="Picture 6" descr="Nhận xét trong tiếng Anh là gì: Định nghĩa, ví dụ A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761" y="3317512"/>
            <a:ext cx="7187590" cy="33963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12101" y="1213632"/>
            <a:ext cx="9120250" cy="707886"/>
          </a:xfrm>
          <a:prstGeom prst="rect">
            <a:avLst/>
          </a:prstGeom>
          <a:noFill/>
        </p:spPr>
        <p:txBody>
          <a:bodyPr wrap="square" rtlCol="0">
            <a:spAutoFit/>
          </a:bodyPr>
          <a:lstStyle/>
          <a:p>
            <a:r>
              <a:rPr lang="en-US" sz="2000" dirty="0" err="1">
                <a:solidFill>
                  <a:schemeClr val="bg1"/>
                </a:solidFill>
                <a:latin typeface="Arial" panose="020B0604020202020204" pitchFamily="34" charset="0"/>
                <a:cs typeface="Arial" panose="020B0604020202020204" pitchFamily="34" charset="0"/>
              </a:rPr>
              <a:t>T</a:t>
            </a:r>
            <a:r>
              <a:rPr lang="en-US" sz="2000" dirty="0" err="1" smtClean="0">
                <a:solidFill>
                  <a:schemeClr val="bg1"/>
                </a:solidFill>
                <a:latin typeface="Arial" panose="020B0604020202020204" pitchFamily="34" charset="0"/>
                <a:cs typeface="Arial" panose="020B0604020202020204" pitchFamily="34" charset="0"/>
              </a:rPr>
              <a:t>hời</a:t>
            </a:r>
            <a:r>
              <a:rPr lang="en-US" sz="2000" dirty="0" smtClean="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gian</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thực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của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mô</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phụ</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thuộc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nhiều</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vào</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tập</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dữ</a:t>
            </a:r>
            <a:r>
              <a:rPr lang="en-US" sz="2000" dirty="0">
                <a:solidFill>
                  <a:schemeClr val="bg1"/>
                </a:solidFill>
                <a:latin typeface="Arial" panose="020B0604020202020204" pitchFamily="34" charset="0"/>
                <a:cs typeface="Arial" panose="020B0604020202020204" pitchFamily="34" charset="0"/>
              </a:rPr>
              <a:t> </a:t>
            </a:r>
            <a:r>
              <a:rPr lang="en-US" sz="2000" dirty="0" err="1" smtClean="0">
                <a:solidFill>
                  <a:schemeClr val="bg1"/>
                </a:solidFill>
                <a:latin typeface="Arial" panose="020B0604020202020204" pitchFamily="34" charset="0"/>
                <a:cs typeface="Arial" panose="020B0604020202020204" pitchFamily="34" charset="0"/>
              </a:rPr>
              <a:t>liệu</a:t>
            </a:r>
            <a:r>
              <a:rPr lang="en-US" sz="2000" dirty="0" smtClean="0">
                <a:solidFill>
                  <a:schemeClr val="bg1"/>
                </a:solidFill>
                <a:latin typeface="Arial" panose="020B0604020202020204" pitchFamily="34" charset="0"/>
                <a:cs typeface="Arial" panose="020B0604020202020204" pitchFamily="34" charset="0"/>
              </a:rPr>
              <a:t>, </a:t>
            </a:r>
            <a:r>
              <a:rPr lang="en-US" sz="2000" dirty="0" err="1" smtClean="0">
                <a:solidFill>
                  <a:schemeClr val="bg1"/>
                </a:solidFill>
                <a:latin typeface="Arial" panose="020B0604020202020204" pitchFamily="34" charset="0"/>
                <a:cs typeface="Arial" panose="020B0604020202020204" pitchFamily="34" charset="0"/>
              </a:rPr>
              <a:t>mô</a:t>
            </a:r>
            <a:r>
              <a:rPr lang="en-US" sz="2000" dirty="0" smtClean="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ARIMA-LSTM </a:t>
            </a:r>
            <a:r>
              <a:rPr lang="en-US" sz="2000" dirty="0" err="1">
                <a:solidFill>
                  <a:schemeClr val="bg1"/>
                </a:solidFill>
                <a:latin typeface="Arial" panose="020B0604020202020204" pitchFamily="34" charset="0"/>
                <a:cs typeface="Arial" panose="020B0604020202020204" pitchFamily="34" charset="0"/>
              </a:rPr>
              <a:t>cải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tiến</a:t>
            </a:r>
            <a:r>
              <a:rPr lang="en-US" sz="2000" dirty="0">
                <a:solidFill>
                  <a:schemeClr val="bg1"/>
                </a:solidFill>
                <a:latin typeface="Arial" panose="020B0604020202020204" pitchFamily="34" charset="0"/>
                <a:cs typeface="Arial" panose="020B0604020202020204" pitchFamily="34" charset="0"/>
              </a:rPr>
              <a:t> so </a:t>
            </a:r>
            <a:r>
              <a:rPr lang="en-US" sz="2000" dirty="0" err="1">
                <a:solidFill>
                  <a:schemeClr val="bg1"/>
                </a:solidFill>
                <a:latin typeface="Arial" panose="020B0604020202020204" pitchFamily="34" charset="0"/>
                <a:cs typeface="Arial" panose="020B0604020202020204" pitchFamily="34" charset="0"/>
              </a:rPr>
              <a:t>với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các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mô</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hình</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khác</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thì</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đa</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số</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là</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hiệu</a:t>
            </a:r>
            <a:r>
              <a:rPr lang="en-US" sz="2000" dirty="0">
                <a:solidFill>
                  <a:schemeClr val="bg1"/>
                </a:solidFill>
                <a:latin typeface="Arial" panose="020B0604020202020204" pitchFamily="34" charset="0"/>
                <a:cs typeface="Arial" panose="020B0604020202020204" pitchFamily="34" charset="0"/>
              </a:rPr>
              <a:t> </a:t>
            </a:r>
            <a:r>
              <a:rPr lang="en-US" sz="2000" dirty="0" err="1" smtClean="0">
                <a:solidFill>
                  <a:schemeClr val="bg1"/>
                </a:solidFill>
                <a:latin typeface="Arial" panose="020B0604020202020204" pitchFamily="34" charset="0"/>
                <a:cs typeface="Arial" panose="020B0604020202020204" pitchFamily="34" charset="0"/>
              </a:rPr>
              <a:t>quả</a:t>
            </a:r>
            <a:r>
              <a:rPr lang="en-US" sz="2000" dirty="0" smtClean="0">
                <a:solidFill>
                  <a:schemeClr val="bg1"/>
                </a:solidFill>
                <a:latin typeface="Arial" panose="020B0604020202020204" pitchFamily="34" charset="0"/>
                <a:cs typeface="Arial" panose="020B0604020202020204" pitchFamily="34" charset="0"/>
              </a:rPr>
              <a:t>. </a:t>
            </a:r>
            <a:endParaRPr lang="en-US" sz="2000"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812101" y="1994073"/>
            <a:ext cx="11063224" cy="1323439"/>
          </a:xfrm>
          <a:prstGeom prst="rect">
            <a:avLst/>
          </a:prstGeom>
          <a:noFill/>
        </p:spPr>
        <p:txBody>
          <a:bodyPr wrap="square" rtlCol="0">
            <a:spAutoFit/>
          </a:bodyPr>
          <a:lstStyle/>
          <a:p>
            <a:r>
              <a:rPr lang="en-US" sz="2000" dirty="0" err="1" smtClean="0">
                <a:solidFill>
                  <a:schemeClr val="bg1"/>
                </a:solidFill>
                <a:latin typeface="Arial" panose="020B0604020202020204" pitchFamily="34" charset="0"/>
                <a:cs typeface="Arial" panose="020B0604020202020204" pitchFamily="34" charset="0"/>
              </a:rPr>
              <a:t>Về</a:t>
            </a:r>
            <a:r>
              <a:rPr lang="en-US" sz="2000" dirty="0" smtClean="0">
                <a:solidFill>
                  <a:schemeClr val="bg1"/>
                </a:solidFill>
                <a:latin typeface="Arial" panose="020B0604020202020204" pitchFamily="34" charset="0"/>
                <a:cs typeface="Arial" panose="020B0604020202020204" pitchFamily="34" charset="0"/>
              </a:rPr>
              <a:t> </a:t>
            </a:r>
            <a:r>
              <a:rPr lang="en-US" sz="2000" dirty="0" err="1" smtClean="0">
                <a:solidFill>
                  <a:schemeClr val="bg1"/>
                </a:solidFill>
                <a:latin typeface="Arial" panose="020B0604020202020204" pitchFamily="34" charset="0"/>
                <a:cs typeface="Arial" panose="020B0604020202020204" pitchFamily="34" charset="0"/>
              </a:rPr>
              <a:t>độ</a:t>
            </a:r>
            <a:r>
              <a:rPr lang="en-US" sz="2000" dirty="0" smtClean="0">
                <a:solidFill>
                  <a:schemeClr val="bg1"/>
                </a:solidFill>
                <a:latin typeface="Arial" panose="020B0604020202020204" pitchFamily="34" charset="0"/>
                <a:cs typeface="Arial" panose="020B0604020202020204" pitchFamily="34" charset="0"/>
              </a:rPr>
              <a:t> </a:t>
            </a:r>
            <a:r>
              <a:rPr lang="en-US" sz="2000" dirty="0" err="1" smtClean="0">
                <a:solidFill>
                  <a:schemeClr val="bg1"/>
                </a:solidFill>
                <a:latin typeface="Arial" panose="020B0604020202020204" pitchFamily="34" charset="0"/>
                <a:cs typeface="Arial" panose="020B0604020202020204" pitchFamily="34" charset="0"/>
              </a:rPr>
              <a:t>chính</a:t>
            </a:r>
            <a:r>
              <a:rPr lang="en-US" sz="2000" dirty="0">
                <a:solidFill>
                  <a:schemeClr val="bg1"/>
                </a:solidFill>
                <a:latin typeface="Arial" panose="020B0604020202020204" pitchFamily="34" charset="0"/>
                <a:cs typeface="Arial" panose="020B0604020202020204" pitchFamily="34" charset="0"/>
              </a:rPr>
              <a:t> </a:t>
            </a:r>
            <a:r>
              <a:rPr lang="en-US" sz="2000" dirty="0" err="1" smtClean="0">
                <a:solidFill>
                  <a:schemeClr val="bg1"/>
                </a:solidFill>
                <a:latin typeface="Arial" panose="020B0604020202020204" pitchFamily="34" charset="0"/>
                <a:cs typeface="Arial" panose="020B0604020202020204" pitchFamily="34" charset="0"/>
              </a:rPr>
              <a:t>xác</a:t>
            </a:r>
            <a:r>
              <a:rPr lang="en-US" sz="2000" dirty="0" smtClean="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sử</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dụng</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hai</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giá</a:t>
            </a:r>
            <a:r>
              <a:rPr lang="en-US" sz="2000" dirty="0">
                <a:solidFill>
                  <a:schemeClr val="bg1"/>
                </a:solidFill>
                <a:latin typeface="Arial" panose="020B0604020202020204" pitchFamily="34" charset="0"/>
                <a:cs typeface="Arial" panose="020B0604020202020204" pitchFamily="34" charset="0"/>
              </a:rPr>
              <a:t> </a:t>
            </a:r>
            <a:r>
              <a:rPr lang="en-US" sz="2000" dirty="0" err="1">
                <a:solidFill>
                  <a:schemeClr val="bg1"/>
                </a:solidFill>
                <a:latin typeface="Arial" panose="020B0604020202020204" pitchFamily="34" charset="0"/>
                <a:cs typeface="Arial" panose="020B0604020202020204" pitchFamily="34" charset="0"/>
              </a:rPr>
              <a:t>trị</a:t>
            </a:r>
            <a:r>
              <a:rPr lang="en-US" sz="2000" dirty="0">
                <a:solidFill>
                  <a:schemeClr val="bg1"/>
                </a:solidFill>
                <a:latin typeface="Arial" panose="020B0604020202020204" pitchFamily="34" charset="0"/>
                <a:cs typeface="Arial" panose="020B0604020202020204" pitchFamily="34" charset="0"/>
              </a:rPr>
              <a:t> RMSE </a:t>
            </a:r>
            <a:r>
              <a:rPr lang="en-US" sz="2000" dirty="0" err="1">
                <a:solidFill>
                  <a:schemeClr val="bg1"/>
                </a:solidFill>
                <a:latin typeface="Arial" panose="020B0604020202020204" pitchFamily="34" charset="0"/>
                <a:cs typeface="Arial" panose="020B0604020202020204" pitchFamily="34" charset="0"/>
              </a:rPr>
              <a:t>và</a:t>
            </a:r>
            <a:r>
              <a:rPr lang="en-US" sz="2000" dirty="0">
                <a:solidFill>
                  <a:schemeClr val="bg1"/>
                </a:solidFill>
                <a:latin typeface="Arial" panose="020B0604020202020204" pitchFamily="34" charset="0"/>
                <a:cs typeface="Arial" panose="020B0604020202020204" pitchFamily="34" charset="0"/>
              </a:rPr>
              <a:t> </a:t>
            </a:r>
            <a:r>
              <a:rPr lang="en-US" sz="2000" dirty="0" smtClean="0">
                <a:solidFill>
                  <a:schemeClr val="bg1"/>
                </a:solidFill>
                <a:latin typeface="Arial" panose="020B0604020202020204" pitchFamily="34" charset="0"/>
                <a:cs typeface="Arial" panose="020B0604020202020204" pitchFamily="34" charset="0"/>
              </a:rPr>
              <a:t>MAE, </a:t>
            </a:r>
            <a:r>
              <a:rPr lang="en-US" sz="2000" dirty="0">
                <a:solidFill>
                  <a:schemeClr val="bg1"/>
                </a:solidFill>
                <a:latin typeface="Arial" panose="020B0604020202020204" pitchFamily="34" charset="0"/>
                <a:cs typeface="Arial" panose="020B0604020202020204" pitchFamily="34" charset="0"/>
              </a:rPr>
              <a:t>q</a:t>
            </a:r>
            <a:r>
              <a:rPr lang="vi-VN" sz="2000" dirty="0" smtClean="0">
                <a:solidFill>
                  <a:schemeClr val="bg1"/>
                </a:solidFill>
                <a:latin typeface="Arial" panose="020B0604020202020204" pitchFamily="34" charset="0"/>
                <a:cs typeface="Arial" panose="020B0604020202020204" pitchFamily="34" charset="0"/>
              </a:rPr>
              <a:t>ua </a:t>
            </a:r>
            <a:r>
              <a:rPr lang="vi-VN" sz="2000" dirty="0">
                <a:solidFill>
                  <a:schemeClr val="bg1"/>
                </a:solidFill>
                <a:latin typeface="Arial" panose="020B0604020202020204" pitchFamily="34" charset="0"/>
                <a:cs typeface="Arial" panose="020B0604020202020204" pitchFamily="34" charset="0"/>
              </a:rPr>
              <a:t>các thực nghiệm cho thấy mô hình ARIMA-LSTM cải tiến đa số luôn cho kết quả thấp hơn mô hình ARIMA-LSTM, và các mô hình dự báo này cho kết quả không tốt khi tập dữ liệu lớn. Nguyên nhân </a:t>
            </a:r>
            <a:r>
              <a:rPr lang="en-US" sz="2000" dirty="0" err="1" smtClean="0">
                <a:solidFill>
                  <a:schemeClr val="bg1"/>
                </a:solidFill>
                <a:latin typeface="Arial" panose="020B0604020202020204" pitchFamily="34" charset="0"/>
                <a:cs typeface="Arial" panose="020B0604020202020204" pitchFamily="34" charset="0"/>
              </a:rPr>
              <a:t>có</a:t>
            </a:r>
            <a:r>
              <a:rPr lang="en-US" sz="2000" dirty="0" smtClean="0">
                <a:solidFill>
                  <a:schemeClr val="bg1"/>
                </a:solidFill>
                <a:latin typeface="Arial" panose="020B0604020202020204" pitchFamily="34" charset="0"/>
                <a:cs typeface="Arial" panose="020B0604020202020204" pitchFamily="34" charset="0"/>
              </a:rPr>
              <a:t> </a:t>
            </a:r>
            <a:r>
              <a:rPr lang="en-US" sz="2000" dirty="0" err="1" smtClean="0">
                <a:solidFill>
                  <a:schemeClr val="bg1"/>
                </a:solidFill>
                <a:latin typeface="Arial" panose="020B0604020202020204" pitchFamily="34" charset="0"/>
                <a:cs typeface="Arial" panose="020B0604020202020204" pitchFamily="34" charset="0"/>
              </a:rPr>
              <a:t>thể</a:t>
            </a:r>
            <a:r>
              <a:rPr lang="vi-VN" sz="2000" dirty="0" smtClean="0">
                <a:solidFill>
                  <a:schemeClr val="bg1"/>
                </a:solidFill>
                <a:latin typeface="Arial" panose="020B0604020202020204" pitchFamily="34" charset="0"/>
                <a:cs typeface="Arial" panose="020B0604020202020204" pitchFamily="34" charset="0"/>
              </a:rPr>
              <a:t> </a:t>
            </a:r>
            <a:r>
              <a:rPr lang="vi-VN" sz="2000" dirty="0">
                <a:solidFill>
                  <a:schemeClr val="bg1"/>
                </a:solidFill>
                <a:latin typeface="Arial" panose="020B0604020202020204" pitchFamily="34" charset="0"/>
                <a:cs typeface="Arial" panose="020B0604020202020204" pitchFamily="34" charset="0"/>
              </a:rPr>
              <a:t>tập dữ liệu đầu vào chưa được xử lý. </a:t>
            </a: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63453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C391D4B3-957D-D6D0-FA5F-8C945EAA77EE}"/>
              </a:ext>
            </a:extLst>
          </p:cNvPr>
          <p:cNvSpPr>
            <a:spLocks noGrp="1"/>
          </p:cNvSpPr>
          <p:nvPr>
            <p:ph type="title"/>
          </p:nvPr>
        </p:nvSpPr>
        <p:spPr/>
        <p:txBody>
          <a:bodyPr/>
          <a:lstStyle/>
          <a:p>
            <a:endParaRPr lang="vi-VN"/>
          </a:p>
        </p:txBody>
      </p:sp>
      <p:pic>
        <p:nvPicPr>
          <p:cNvPr id="4" name="Hình ảnh 4">
            <a:extLst>
              <a:ext uri="{FF2B5EF4-FFF2-40B4-BE49-F238E27FC236}">
                <a16:creationId xmlns:a16="http://schemas.microsoft.com/office/drawing/2014/main" xmlns="" id="{EE3876CA-F3B0-6A95-865A-7D47809C57FB}"/>
              </a:ext>
            </a:extLst>
          </p:cNvPr>
          <p:cNvPicPr>
            <a:picLocks noGrp="1" noChangeAspect="1"/>
          </p:cNvPicPr>
          <p:nvPr>
            <p:ph idx="1"/>
          </p:nvPr>
        </p:nvPicPr>
        <p:blipFill>
          <a:blip r:embed="rId2"/>
          <a:stretch>
            <a:fillRect/>
          </a:stretch>
        </p:blipFill>
        <p:spPr>
          <a:xfrm>
            <a:off x="163525" y="1159577"/>
            <a:ext cx="11861774" cy="4421826"/>
          </a:xfrm>
        </p:spPr>
      </p:pic>
    </p:spTree>
    <p:extLst>
      <p:ext uri="{BB962C8B-B14F-4D97-AF65-F5344CB8AC3E}">
        <p14:creationId xmlns:p14="http://schemas.microsoft.com/office/powerpoint/2010/main" val="2942621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xmlns="" id="{B61375F2-60B1-44ED-B60A-019C4BD5A62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xmlns="" id="{4ADB9295-9645-4BF2-ADFD-75800B7FAD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7" name="Rectangle 5">
              <a:extLst>
                <a:ext uri="{FF2B5EF4-FFF2-40B4-BE49-F238E27FC236}">
                  <a16:creationId xmlns:a16="http://schemas.microsoft.com/office/drawing/2014/main" xmlns="" id="{95B061E9-E435-4E1B-B160-96584A11669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8" name="Freeform 6">
              <a:extLst>
                <a:ext uri="{FF2B5EF4-FFF2-40B4-BE49-F238E27FC236}">
                  <a16:creationId xmlns:a16="http://schemas.microsoft.com/office/drawing/2014/main" xmlns="" id="{3CD7972E-7D38-40EE-A80B-E2A848811ED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7">
              <a:extLst>
                <a:ext uri="{FF2B5EF4-FFF2-40B4-BE49-F238E27FC236}">
                  <a16:creationId xmlns:a16="http://schemas.microsoft.com/office/drawing/2014/main" xmlns="" id="{524A3B55-746F-419F-8CFF-5F3A4BE143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8">
              <a:extLst>
                <a:ext uri="{FF2B5EF4-FFF2-40B4-BE49-F238E27FC236}">
                  <a16:creationId xmlns:a16="http://schemas.microsoft.com/office/drawing/2014/main" xmlns="" id="{9C63219B-AD72-4494-935E-F5C70DB549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9">
              <a:extLst>
                <a:ext uri="{FF2B5EF4-FFF2-40B4-BE49-F238E27FC236}">
                  <a16:creationId xmlns:a16="http://schemas.microsoft.com/office/drawing/2014/main" xmlns="" id="{15B41FD2-05E2-44E7-8760-09E65D1C60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0">
              <a:extLst>
                <a:ext uri="{FF2B5EF4-FFF2-40B4-BE49-F238E27FC236}">
                  <a16:creationId xmlns:a16="http://schemas.microsoft.com/office/drawing/2014/main" xmlns="" id="{FE6D63D0-3347-4EE2-8F65-F1C32168FA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1">
              <a:extLst>
                <a:ext uri="{FF2B5EF4-FFF2-40B4-BE49-F238E27FC236}">
                  <a16:creationId xmlns:a16="http://schemas.microsoft.com/office/drawing/2014/main" xmlns="" id="{538A46A3-DB16-45D5-B636-03EFE39FE9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2">
              <a:extLst>
                <a:ext uri="{FF2B5EF4-FFF2-40B4-BE49-F238E27FC236}">
                  <a16:creationId xmlns:a16="http://schemas.microsoft.com/office/drawing/2014/main" xmlns="" id="{0B8A2B0E-823F-4BE8-9359-45143BB124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3">
              <a:extLst>
                <a:ext uri="{FF2B5EF4-FFF2-40B4-BE49-F238E27FC236}">
                  <a16:creationId xmlns:a16="http://schemas.microsoft.com/office/drawing/2014/main" xmlns="" id="{44516B3C-A8BE-46FC-B643-3DFEB7F283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4">
              <a:extLst>
                <a:ext uri="{FF2B5EF4-FFF2-40B4-BE49-F238E27FC236}">
                  <a16:creationId xmlns:a16="http://schemas.microsoft.com/office/drawing/2014/main" xmlns="" id="{59FD699C-3920-4E57-BE27-165A3F036C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5">
              <a:extLst>
                <a:ext uri="{FF2B5EF4-FFF2-40B4-BE49-F238E27FC236}">
                  <a16:creationId xmlns:a16="http://schemas.microsoft.com/office/drawing/2014/main" xmlns="" id="{0FB0C02E-3F53-4889-8ADF-80DBC43F69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Line 16">
              <a:extLst>
                <a:ext uri="{FF2B5EF4-FFF2-40B4-BE49-F238E27FC236}">
                  <a16:creationId xmlns:a16="http://schemas.microsoft.com/office/drawing/2014/main" xmlns="" id="{F8A0C89C-946F-4BCD-8A27-BB73E37FE52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9" name="Freeform 17">
              <a:extLst>
                <a:ext uri="{FF2B5EF4-FFF2-40B4-BE49-F238E27FC236}">
                  <a16:creationId xmlns:a16="http://schemas.microsoft.com/office/drawing/2014/main" xmlns="" id="{70C83EAF-4E92-4849-A240-B257871DC0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8">
              <a:extLst>
                <a:ext uri="{FF2B5EF4-FFF2-40B4-BE49-F238E27FC236}">
                  <a16:creationId xmlns:a16="http://schemas.microsoft.com/office/drawing/2014/main" xmlns="" id="{320FD164-4D7A-469C-B3F4-B926BFACF5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9">
              <a:extLst>
                <a:ext uri="{FF2B5EF4-FFF2-40B4-BE49-F238E27FC236}">
                  <a16:creationId xmlns:a16="http://schemas.microsoft.com/office/drawing/2014/main" xmlns="" id="{F6E14D9A-4E63-48FF-95C5-9E8DDFF86C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0">
              <a:extLst>
                <a:ext uri="{FF2B5EF4-FFF2-40B4-BE49-F238E27FC236}">
                  <a16:creationId xmlns:a16="http://schemas.microsoft.com/office/drawing/2014/main" xmlns="" id="{F3DCD24F-3CA8-4404-B22C-E4C928995F3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Rectangle 21">
              <a:extLst>
                <a:ext uri="{FF2B5EF4-FFF2-40B4-BE49-F238E27FC236}">
                  <a16:creationId xmlns:a16="http://schemas.microsoft.com/office/drawing/2014/main" xmlns="" id="{8AD2E827-32A3-4BE4-9CC6-8315629177A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22">
              <a:extLst>
                <a:ext uri="{FF2B5EF4-FFF2-40B4-BE49-F238E27FC236}">
                  <a16:creationId xmlns:a16="http://schemas.microsoft.com/office/drawing/2014/main" xmlns="" id="{47FB2CCC-1230-494F-B2D1-F05E5B8EDF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3">
              <a:extLst>
                <a:ext uri="{FF2B5EF4-FFF2-40B4-BE49-F238E27FC236}">
                  <a16:creationId xmlns:a16="http://schemas.microsoft.com/office/drawing/2014/main" xmlns="" id="{A5F44514-9274-47E3-9243-CA9356C166B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4">
              <a:extLst>
                <a:ext uri="{FF2B5EF4-FFF2-40B4-BE49-F238E27FC236}">
                  <a16:creationId xmlns:a16="http://schemas.microsoft.com/office/drawing/2014/main" xmlns="" id="{D06192CD-AD86-4DCA-8B53-4ACCA46583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5">
              <a:extLst>
                <a:ext uri="{FF2B5EF4-FFF2-40B4-BE49-F238E27FC236}">
                  <a16:creationId xmlns:a16="http://schemas.microsoft.com/office/drawing/2014/main" xmlns="" id="{99E9203A-21E4-46D8-981A-4B28CA320A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6">
              <a:extLst>
                <a:ext uri="{FF2B5EF4-FFF2-40B4-BE49-F238E27FC236}">
                  <a16:creationId xmlns:a16="http://schemas.microsoft.com/office/drawing/2014/main" xmlns="" id="{32FCE9B6-FB52-4045-8DCC-E5959B9A40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7">
              <a:extLst>
                <a:ext uri="{FF2B5EF4-FFF2-40B4-BE49-F238E27FC236}">
                  <a16:creationId xmlns:a16="http://schemas.microsoft.com/office/drawing/2014/main" xmlns="" id="{E4A7025C-CDE8-429A-BBB9-E7380C96238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8">
              <a:extLst>
                <a:ext uri="{FF2B5EF4-FFF2-40B4-BE49-F238E27FC236}">
                  <a16:creationId xmlns:a16="http://schemas.microsoft.com/office/drawing/2014/main" xmlns="" id="{A4EA0256-5DF5-437A-98A7-B79F3E6BB8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9">
              <a:extLst>
                <a:ext uri="{FF2B5EF4-FFF2-40B4-BE49-F238E27FC236}">
                  <a16:creationId xmlns:a16="http://schemas.microsoft.com/office/drawing/2014/main" xmlns="" id="{90C9433D-9E1C-493B-BEBD-C3081FFA328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0">
              <a:extLst>
                <a:ext uri="{FF2B5EF4-FFF2-40B4-BE49-F238E27FC236}">
                  <a16:creationId xmlns:a16="http://schemas.microsoft.com/office/drawing/2014/main" xmlns="" id="{352B39BB-F298-4285-A709-1FBA0CB722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1">
              <a:extLst>
                <a:ext uri="{FF2B5EF4-FFF2-40B4-BE49-F238E27FC236}">
                  <a16:creationId xmlns:a16="http://schemas.microsoft.com/office/drawing/2014/main" xmlns="" id="{31CAF2A0-CBA0-4E86-AA87-8750EC1AFB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êu đề 1">
            <a:extLst>
              <a:ext uri="{FF2B5EF4-FFF2-40B4-BE49-F238E27FC236}">
                <a16:creationId xmlns:a16="http://schemas.microsoft.com/office/drawing/2014/main" xmlns="" id="{85D253E2-271B-056E-5B33-15A49B27F2E2}"/>
              </a:ext>
            </a:extLst>
          </p:cNvPr>
          <p:cNvSpPr>
            <a:spLocks noGrp="1"/>
          </p:cNvSpPr>
          <p:nvPr>
            <p:ph type="title"/>
          </p:nvPr>
        </p:nvSpPr>
        <p:spPr>
          <a:xfrm>
            <a:off x="1141413" y="618518"/>
            <a:ext cx="9905998" cy="1478570"/>
          </a:xfrm>
        </p:spPr>
        <p:txBody>
          <a:bodyPr>
            <a:normAutofit/>
          </a:bodyPr>
          <a:lstStyle/>
          <a:p>
            <a:r>
              <a:rPr lang="vi-VN" err="1">
                <a:latin typeface="Times New Roman"/>
                <a:ea typeface="+mj-lt"/>
                <a:cs typeface="Times New Roman"/>
              </a:rPr>
              <a:t>Tiến</a:t>
            </a:r>
            <a:r>
              <a:rPr lang="vi-VN">
                <a:latin typeface="Times New Roman"/>
                <a:ea typeface="+mj-lt"/>
                <a:cs typeface="Times New Roman"/>
              </a:rPr>
              <a:t> </a:t>
            </a:r>
            <a:r>
              <a:rPr lang="vi-VN" err="1">
                <a:latin typeface="Times New Roman"/>
                <a:ea typeface="+mj-lt"/>
                <a:cs typeface="Times New Roman"/>
              </a:rPr>
              <a:t>trình</a:t>
            </a:r>
            <a:r>
              <a:rPr lang="vi-VN">
                <a:latin typeface="Times New Roman"/>
                <a:ea typeface="+mj-lt"/>
                <a:cs typeface="Times New Roman"/>
              </a:rPr>
              <a:t> </a:t>
            </a:r>
            <a:r>
              <a:rPr lang="vi-VN" err="1">
                <a:latin typeface="Times New Roman"/>
                <a:ea typeface="+mj-lt"/>
                <a:cs typeface="Times New Roman"/>
              </a:rPr>
              <a:t>của</a:t>
            </a:r>
            <a:r>
              <a:rPr lang="vi-VN">
                <a:latin typeface="Times New Roman"/>
                <a:ea typeface="+mj-lt"/>
                <a:cs typeface="Times New Roman"/>
              </a:rPr>
              <a:t> </a:t>
            </a:r>
            <a:r>
              <a:rPr lang="vi-VN" err="1">
                <a:latin typeface="Times New Roman"/>
                <a:ea typeface="+mj-lt"/>
                <a:cs typeface="Times New Roman"/>
              </a:rPr>
              <a:t>một</a:t>
            </a:r>
            <a:r>
              <a:rPr lang="vi-VN">
                <a:latin typeface="Times New Roman"/>
                <a:ea typeface="+mj-lt"/>
                <a:cs typeface="Times New Roman"/>
              </a:rPr>
              <a:t> </a:t>
            </a:r>
            <a:r>
              <a:rPr lang="vi-VN" err="1">
                <a:latin typeface="Times New Roman"/>
                <a:ea typeface="+mj-lt"/>
                <a:cs typeface="Times New Roman"/>
              </a:rPr>
              <a:t>bài</a:t>
            </a:r>
            <a:r>
              <a:rPr lang="vi-VN">
                <a:latin typeface="Times New Roman"/>
                <a:ea typeface="+mj-lt"/>
                <a:cs typeface="Times New Roman"/>
              </a:rPr>
              <a:t> </a:t>
            </a:r>
            <a:r>
              <a:rPr lang="vi-VN" err="1">
                <a:latin typeface="Times New Roman"/>
                <a:ea typeface="+mj-lt"/>
                <a:cs typeface="Times New Roman"/>
              </a:rPr>
              <a:t>toán</a:t>
            </a:r>
            <a:r>
              <a:rPr lang="vi-VN">
                <a:latin typeface="Times New Roman"/>
                <a:ea typeface="+mj-lt"/>
                <a:cs typeface="Times New Roman"/>
              </a:rPr>
              <a:t> </a:t>
            </a:r>
            <a:r>
              <a:rPr lang="vi-VN" err="1">
                <a:latin typeface="Times New Roman"/>
                <a:ea typeface="+mj-lt"/>
                <a:cs typeface="Times New Roman"/>
              </a:rPr>
              <a:t>dự</a:t>
            </a:r>
            <a:r>
              <a:rPr lang="vi-VN">
                <a:latin typeface="Times New Roman"/>
                <a:ea typeface="+mj-lt"/>
                <a:cs typeface="Times New Roman"/>
              </a:rPr>
              <a:t> </a:t>
            </a:r>
            <a:r>
              <a:rPr lang="vi-VN" err="1">
                <a:latin typeface="Times New Roman"/>
                <a:ea typeface="+mj-lt"/>
                <a:cs typeface="Times New Roman"/>
              </a:rPr>
              <a:t>báo</a:t>
            </a:r>
            <a:endParaRPr lang="vi-VN" err="1">
              <a:latin typeface="Times New Roman"/>
              <a:cs typeface="Times New Roman"/>
            </a:endParaRPr>
          </a:p>
        </p:txBody>
      </p:sp>
      <p:sp>
        <p:nvSpPr>
          <p:cNvPr id="3" name="Chỗ dành sẵn cho Nội dung 2">
            <a:extLst>
              <a:ext uri="{FF2B5EF4-FFF2-40B4-BE49-F238E27FC236}">
                <a16:creationId xmlns:a16="http://schemas.microsoft.com/office/drawing/2014/main" xmlns="" id="{131FDAA5-4670-D84C-4BF3-83ABA8B0C058}"/>
              </a:ext>
            </a:extLst>
          </p:cNvPr>
          <p:cNvSpPr>
            <a:spLocks noGrp="1"/>
          </p:cNvSpPr>
          <p:nvPr>
            <p:ph idx="1"/>
          </p:nvPr>
        </p:nvSpPr>
        <p:spPr>
          <a:xfrm>
            <a:off x="1141412" y="2249487"/>
            <a:ext cx="9905999" cy="3541714"/>
          </a:xfrm>
        </p:spPr>
        <p:txBody>
          <a:bodyPr vert="horz" lIns="91440" tIns="45720" rIns="91440" bIns="45720" rtlCol="0">
            <a:normAutofit lnSpcReduction="10000"/>
          </a:bodyPr>
          <a:lstStyle/>
          <a:p>
            <a:pPr marL="0" indent="0">
              <a:lnSpc>
                <a:spcPct val="110000"/>
              </a:lnSpc>
              <a:spcBef>
                <a:spcPts val="0"/>
              </a:spcBef>
              <a:spcAft>
                <a:spcPts val="600"/>
              </a:spcAft>
              <a:buNone/>
            </a:pPr>
            <a:r>
              <a:rPr lang="vi-VN" sz="2000" dirty="0">
                <a:latin typeface="Arial"/>
                <a:cs typeface="Arial"/>
              </a:rPr>
              <a:t>Bước 1: Thu thập dữ liệu</a:t>
            </a:r>
            <a:endParaRPr lang="vi-VN" sz="2000" dirty="0">
              <a:latin typeface="Arial"/>
              <a:ea typeface="+mn-lt"/>
              <a:cs typeface="Arial"/>
            </a:endParaRPr>
          </a:p>
          <a:p>
            <a:pPr>
              <a:lnSpc>
                <a:spcPct val="110000"/>
              </a:lnSpc>
              <a:spcBef>
                <a:spcPts val="0"/>
              </a:spcBef>
              <a:spcAft>
                <a:spcPts val="600"/>
              </a:spcAft>
            </a:pPr>
            <a:endParaRPr lang="vi-VN" sz="2000" dirty="0">
              <a:latin typeface="Arial"/>
              <a:ea typeface="+mn-lt"/>
              <a:cs typeface="Arial"/>
            </a:endParaRPr>
          </a:p>
          <a:p>
            <a:pPr marL="0" indent="0">
              <a:lnSpc>
                <a:spcPct val="110000"/>
              </a:lnSpc>
              <a:spcBef>
                <a:spcPts val="0"/>
              </a:spcBef>
              <a:spcAft>
                <a:spcPts val="600"/>
              </a:spcAft>
              <a:buNone/>
            </a:pPr>
            <a:r>
              <a:rPr lang="vi-VN" sz="2000" dirty="0">
                <a:latin typeface="Arial"/>
                <a:cs typeface="Arial"/>
              </a:rPr>
              <a:t>Bước 2: Lựa chọn mô hình dự báo. Lặp lại bước này cho đến khi chọn được mô hình phù hợp (Dựa trên tập dữ liệu training)</a:t>
            </a:r>
            <a:endParaRPr lang="vi-VN" sz="2000" dirty="0">
              <a:latin typeface="Arial"/>
              <a:ea typeface="+mn-lt"/>
              <a:cs typeface="Arial"/>
            </a:endParaRPr>
          </a:p>
          <a:p>
            <a:pPr>
              <a:lnSpc>
                <a:spcPct val="110000"/>
              </a:lnSpc>
              <a:spcBef>
                <a:spcPts val="0"/>
              </a:spcBef>
              <a:spcAft>
                <a:spcPts val="600"/>
              </a:spcAft>
            </a:pPr>
            <a:endParaRPr lang="vi-VN" sz="2000" dirty="0">
              <a:latin typeface="Arial"/>
              <a:ea typeface="+mn-lt"/>
              <a:cs typeface="Arial"/>
            </a:endParaRPr>
          </a:p>
          <a:p>
            <a:pPr marL="0" indent="0">
              <a:lnSpc>
                <a:spcPct val="110000"/>
              </a:lnSpc>
              <a:spcBef>
                <a:spcPts val="0"/>
              </a:spcBef>
              <a:spcAft>
                <a:spcPts val="600"/>
              </a:spcAft>
              <a:buNone/>
            </a:pPr>
            <a:r>
              <a:rPr lang="vi-VN" sz="2000" dirty="0">
                <a:latin typeface="Arial"/>
                <a:cs typeface="Arial"/>
              </a:rPr>
              <a:t>Bước 3: Đánh giá mô hình (Dựa trên tập dữ liệu test)</a:t>
            </a:r>
            <a:endParaRPr lang="vi-VN" sz="2000" dirty="0">
              <a:latin typeface="Arial"/>
              <a:ea typeface="+mn-lt"/>
              <a:cs typeface="Arial"/>
            </a:endParaRPr>
          </a:p>
          <a:p>
            <a:pPr>
              <a:lnSpc>
                <a:spcPct val="110000"/>
              </a:lnSpc>
              <a:spcBef>
                <a:spcPts val="0"/>
              </a:spcBef>
              <a:spcAft>
                <a:spcPts val="600"/>
              </a:spcAft>
            </a:pPr>
            <a:endParaRPr lang="vi-VN" sz="2000" dirty="0">
              <a:latin typeface="Arial"/>
              <a:ea typeface="+mn-lt"/>
              <a:cs typeface="Arial"/>
            </a:endParaRPr>
          </a:p>
          <a:p>
            <a:pPr marL="0" indent="0">
              <a:lnSpc>
                <a:spcPct val="110000"/>
              </a:lnSpc>
              <a:spcBef>
                <a:spcPts val="0"/>
              </a:spcBef>
              <a:spcAft>
                <a:spcPts val="600"/>
              </a:spcAft>
              <a:buNone/>
            </a:pPr>
            <a:r>
              <a:rPr lang="vi-VN" sz="2000" dirty="0">
                <a:latin typeface="Arial"/>
                <a:cs typeface="Arial"/>
              </a:rPr>
              <a:t>Bước 4: Nếu mô hình được đánh giá phù hợp thì có thể đem sử dụng. Nếu không </a:t>
            </a:r>
            <a:r>
              <a:rPr lang="vi-VN" sz="2000" dirty="0" smtClean="0">
                <a:latin typeface="Arial"/>
                <a:cs typeface="Arial"/>
              </a:rPr>
              <a:t>phùhợp</a:t>
            </a:r>
            <a:r>
              <a:rPr lang="vi-VN" sz="2000" dirty="0">
                <a:latin typeface="Arial"/>
                <a:cs typeface="Arial"/>
              </a:rPr>
              <a:t> thì quay lại bước 2 chọn lại mô hình</a:t>
            </a:r>
            <a:endParaRPr lang="vi-VN" sz="2000" dirty="0">
              <a:cs typeface="Arial" panose="020B0604020202020204" pitchFamily="34" charset="0"/>
            </a:endParaRPr>
          </a:p>
        </p:txBody>
      </p:sp>
      <p:grpSp>
        <p:nvGrpSpPr>
          <p:cNvPr id="85" name="Group 84">
            <a:extLst>
              <a:ext uri="{FF2B5EF4-FFF2-40B4-BE49-F238E27FC236}">
                <a16:creationId xmlns:a16="http://schemas.microsoft.com/office/drawing/2014/main" xmlns="" id="{B485B3F6-654D-4842-A2DE-677D12FED46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6" name="Freeform 32">
              <a:extLst>
                <a:ext uri="{FF2B5EF4-FFF2-40B4-BE49-F238E27FC236}">
                  <a16:creationId xmlns:a16="http://schemas.microsoft.com/office/drawing/2014/main" xmlns="" id="{BF4365F4-C63C-4FC2-907B-1F7D414B95E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3">
              <a:extLst>
                <a:ext uri="{FF2B5EF4-FFF2-40B4-BE49-F238E27FC236}">
                  <a16:creationId xmlns:a16="http://schemas.microsoft.com/office/drawing/2014/main" xmlns="" id="{B0538225-01AB-41C4-9A02-FE1BD81D627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4">
              <a:extLst>
                <a:ext uri="{FF2B5EF4-FFF2-40B4-BE49-F238E27FC236}">
                  <a16:creationId xmlns:a16="http://schemas.microsoft.com/office/drawing/2014/main" xmlns="" id="{66942F07-D7CC-49EB-BF73-8B94D5F4FCB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5">
              <a:extLst>
                <a:ext uri="{FF2B5EF4-FFF2-40B4-BE49-F238E27FC236}">
                  <a16:creationId xmlns:a16="http://schemas.microsoft.com/office/drawing/2014/main" xmlns="" id="{4D3CACE0-3AC7-4A9F-9A3F-1694ACCD479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6">
              <a:extLst>
                <a:ext uri="{FF2B5EF4-FFF2-40B4-BE49-F238E27FC236}">
                  <a16:creationId xmlns:a16="http://schemas.microsoft.com/office/drawing/2014/main" xmlns="" id="{19063B47-FBFB-4EA1-A3FB-BECE005F48B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37">
              <a:extLst>
                <a:ext uri="{FF2B5EF4-FFF2-40B4-BE49-F238E27FC236}">
                  <a16:creationId xmlns:a16="http://schemas.microsoft.com/office/drawing/2014/main" xmlns="" id="{B856863B-C809-4C31-94D0-659A918513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8">
              <a:extLst>
                <a:ext uri="{FF2B5EF4-FFF2-40B4-BE49-F238E27FC236}">
                  <a16:creationId xmlns:a16="http://schemas.microsoft.com/office/drawing/2014/main" xmlns="" id="{298CB3D7-7373-4AC6-9E2C-4AFDDE2802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9">
              <a:extLst>
                <a:ext uri="{FF2B5EF4-FFF2-40B4-BE49-F238E27FC236}">
                  <a16:creationId xmlns:a16="http://schemas.microsoft.com/office/drawing/2014/main" xmlns="" id="{7DE09F1B-2326-4ED3-B63B-A30815DDEC8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40">
              <a:extLst>
                <a:ext uri="{FF2B5EF4-FFF2-40B4-BE49-F238E27FC236}">
                  <a16:creationId xmlns:a16="http://schemas.microsoft.com/office/drawing/2014/main" xmlns="" id="{2498F244-3CE6-4D90-B5CF-5189DB17D0D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Rectangle 41">
              <a:extLst>
                <a:ext uri="{FF2B5EF4-FFF2-40B4-BE49-F238E27FC236}">
                  <a16:creationId xmlns:a16="http://schemas.microsoft.com/office/drawing/2014/main" xmlns="" id="{9A30DD13-FA10-4B9F-8B4D-97B7287B82F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8499185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A7FCD6E2-C948-E4BE-DDAC-FA9D51D7070A}"/>
              </a:ext>
            </a:extLst>
          </p:cNvPr>
          <p:cNvSpPr>
            <a:spLocks noGrp="1"/>
          </p:cNvSpPr>
          <p:nvPr>
            <p:ph type="title"/>
          </p:nvPr>
        </p:nvSpPr>
        <p:spPr>
          <a:xfrm>
            <a:off x="1141413" y="618518"/>
            <a:ext cx="9992262" cy="1478570"/>
          </a:xfrm>
        </p:spPr>
        <p:txBody>
          <a:bodyPr>
            <a:normAutofit/>
          </a:bodyPr>
          <a:lstStyle/>
          <a:p>
            <a:pPr algn="ctr"/>
            <a:r>
              <a:rPr lang="vi-VN">
                <a:solidFill>
                  <a:schemeClr val="bg1"/>
                </a:solidFill>
                <a:latin typeface="Times New Roman"/>
                <a:cs typeface="Times New Roman"/>
              </a:rPr>
              <a:t>Chương 2 : </a:t>
            </a:r>
            <a:r>
              <a:rPr lang="vi-VN" err="1">
                <a:solidFill>
                  <a:schemeClr val="bg1"/>
                </a:solidFill>
                <a:latin typeface="Times New Roman"/>
                <a:cs typeface="Times New Roman"/>
              </a:rPr>
              <a:t>Tổng</a:t>
            </a:r>
            <a:r>
              <a:rPr lang="vi-VN">
                <a:solidFill>
                  <a:schemeClr val="bg1"/>
                </a:solidFill>
                <a:latin typeface="Times New Roman"/>
                <a:cs typeface="Times New Roman"/>
              </a:rPr>
              <a:t> quan </a:t>
            </a:r>
            <a:r>
              <a:rPr lang="vi-VN" err="1">
                <a:solidFill>
                  <a:schemeClr val="bg1"/>
                </a:solidFill>
                <a:latin typeface="Times New Roman"/>
                <a:cs typeface="Times New Roman"/>
              </a:rPr>
              <a:t>về</a:t>
            </a:r>
            <a:r>
              <a:rPr lang="vi-VN">
                <a:solidFill>
                  <a:schemeClr val="bg1"/>
                </a:solidFill>
                <a:latin typeface="Times New Roman"/>
                <a:cs typeface="Times New Roman"/>
              </a:rPr>
              <a:t> </a:t>
            </a:r>
            <a:r>
              <a:rPr lang="vi-VN" err="1">
                <a:solidFill>
                  <a:schemeClr val="bg1"/>
                </a:solidFill>
                <a:latin typeface="Times New Roman"/>
                <a:cs typeface="Times New Roman"/>
              </a:rPr>
              <a:t>chứng</a:t>
            </a:r>
            <a:r>
              <a:rPr lang="vi-VN">
                <a:solidFill>
                  <a:schemeClr val="bg1"/>
                </a:solidFill>
                <a:latin typeface="Times New Roman"/>
                <a:cs typeface="Times New Roman"/>
              </a:rPr>
              <a:t> </a:t>
            </a:r>
            <a:r>
              <a:rPr lang="vi-VN" err="1">
                <a:solidFill>
                  <a:schemeClr val="bg1"/>
                </a:solidFill>
                <a:latin typeface="Times New Roman"/>
                <a:cs typeface="Times New Roman"/>
              </a:rPr>
              <a:t>khoán</a:t>
            </a:r>
            <a:r>
              <a:rPr lang="vi-VN">
                <a:solidFill>
                  <a:schemeClr val="bg1"/>
                </a:solidFill>
                <a:latin typeface="Times New Roman"/>
                <a:cs typeface="Times New Roman"/>
              </a:rPr>
              <a:t> </a:t>
            </a:r>
            <a:r>
              <a:rPr lang="vi-VN" err="1">
                <a:solidFill>
                  <a:schemeClr val="bg1"/>
                </a:solidFill>
                <a:latin typeface="Times New Roman"/>
                <a:cs typeface="Times New Roman"/>
              </a:rPr>
              <a:t>và</a:t>
            </a:r>
            <a:r>
              <a:rPr lang="vi-VN">
                <a:solidFill>
                  <a:schemeClr val="bg1"/>
                </a:solidFill>
                <a:latin typeface="Times New Roman"/>
                <a:cs typeface="Times New Roman"/>
              </a:rPr>
              <a:t> </a:t>
            </a:r>
            <a:r>
              <a:rPr lang="vi-VN" err="1">
                <a:solidFill>
                  <a:schemeClr val="bg1"/>
                </a:solidFill>
                <a:latin typeface="Times New Roman"/>
                <a:cs typeface="Times New Roman"/>
              </a:rPr>
              <a:t>chỉ</a:t>
            </a:r>
            <a:r>
              <a:rPr lang="vi-VN">
                <a:solidFill>
                  <a:schemeClr val="bg1"/>
                </a:solidFill>
                <a:latin typeface="Times New Roman"/>
                <a:cs typeface="Times New Roman"/>
              </a:rPr>
              <a:t> </a:t>
            </a:r>
            <a:r>
              <a:rPr lang="vi-VN" err="1">
                <a:solidFill>
                  <a:schemeClr val="bg1"/>
                </a:solidFill>
                <a:latin typeface="Times New Roman"/>
                <a:cs typeface="Times New Roman"/>
              </a:rPr>
              <a:t>số</a:t>
            </a:r>
            <a:r>
              <a:rPr lang="vi-VN">
                <a:solidFill>
                  <a:schemeClr val="bg1"/>
                </a:solidFill>
                <a:latin typeface="Times New Roman"/>
                <a:cs typeface="Times New Roman"/>
              </a:rPr>
              <a:t> VN-INDEX</a:t>
            </a:r>
          </a:p>
        </p:txBody>
      </p:sp>
      <p:sp>
        <p:nvSpPr>
          <p:cNvPr id="3" name="Chỗ dành sẵn cho Nội dung 2">
            <a:extLst>
              <a:ext uri="{FF2B5EF4-FFF2-40B4-BE49-F238E27FC236}">
                <a16:creationId xmlns:a16="http://schemas.microsoft.com/office/drawing/2014/main" xmlns="" id="{28D16D09-186A-C8EB-6730-29B55EB4641E}"/>
              </a:ext>
            </a:extLst>
          </p:cNvPr>
          <p:cNvSpPr>
            <a:spLocks noGrp="1"/>
          </p:cNvSpPr>
          <p:nvPr>
            <p:ph idx="1"/>
          </p:nvPr>
        </p:nvSpPr>
        <p:spPr>
          <a:xfrm>
            <a:off x="1141412" y="2249487"/>
            <a:ext cx="4844521" cy="3541714"/>
          </a:xfrm>
        </p:spPr>
        <p:txBody>
          <a:bodyPr anchor="ctr">
            <a:normAutofit/>
          </a:bodyPr>
          <a:lstStyle/>
          <a:p>
            <a:pPr>
              <a:lnSpc>
                <a:spcPct val="110000"/>
              </a:lnSpc>
            </a:pPr>
            <a:r>
              <a:rPr lang="vi-VN" err="1">
                <a:latin typeface="Arial"/>
                <a:ea typeface="+mn-lt"/>
                <a:cs typeface="Arial"/>
              </a:rPr>
              <a:t>Chứng</a:t>
            </a:r>
            <a:r>
              <a:rPr lang="vi-VN">
                <a:latin typeface="Arial"/>
                <a:ea typeface="+mn-lt"/>
                <a:cs typeface="Arial"/>
              </a:rPr>
              <a:t> </a:t>
            </a:r>
            <a:r>
              <a:rPr lang="vi-VN" err="1">
                <a:latin typeface="Arial"/>
                <a:ea typeface="+mn-lt"/>
                <a:cs typeface="Arial"/>
              </a:rPr>
              <a:t>khoán</a:t>
            </a:r>
            <a:r>
              <a:rPr lang="vi-VN">
                <a:latin typeface="Arial"/>
                <a:ea typeface="+mn-lt"/>
                <a:cs typeface="Arial"/>
              </a:rPr>
              <a:t> </a:t>
            </a:r>
            <a:r>
              <a:rPr lang="vi-VN" err="1">
                <a:latin typeface="Arial"/>
                <a:ea typeface="+mn-lt"/>
                <a:cs typeface="Arial"/>
              </a:rPr>
              <a:t>là</a:t>
            </a:r>
            <a:r>
              <a:rPr lang="vi-VN">
                <a:latin typeface="Arial"/>
                <a:ea typeface="+mn-lt"/>
                <a:cs typeface="Arial"/>
              </a:rPr>
              <a:t> </a:t>
            </a:r>
            <a:r>
              <a:rPr lang="vi-VN" err="1">
                <a:latin typeface="Arial"/>
                <a:ea typeface="+mn-lt"/>
                <a:cs typeface="Arial"/>
              </a:rPr>
              <a:t>một</a:t>
            </a:r>
            <a:r>
              <a:rPr lang="vi-VN">
                <a:latin typeface="Arial"/>
                <a:ea typeface="+mn-lt"/>
                <a:cs typeface="Arial"/>
              </a:rPr>
              <a:t> </a:t>
            </a:r>
            <a:r>
              <a:rPr lang="vi-VN" err="1">
                <a:latin typeface="Arial"/>
                <a:ea typeface="+mn-lt"/>
                <a:cs typeface="Arial"/>
              </a:rPr>
              <a:t>bằng</a:t>
            </a:r>
            <a:r>
              <a:rPr lang="vi-VN">
                <a:latin typeface="Arial"/>
                <a:ea typeface="+mn-lt"/>
                <a:cs typeface="Arial"/>
              </a:rPr>
              <a:t> </a:t>
            </a:r>
            <a:r>
              <a:rPr lang="vi-VN" err="1">
                <a:latin typeface="Arial"/>
                <a:ea typeface="+mn-lt"/>
                <a:cs typeface="Arial"/>
              </a:rPr>
              <a:t>chứng</a:t>
            </a:r>
            <a:r>
              <a:rPr lang="vi-VN">
                <a:latin typeface="Arial"/>
                <a:ea typeface="+mn-lt"/>
                <a:cs typeface="Arial"/>
              </a:rPr>
              <a:t> </a:t>
            </a:r>
            <a:r>
              <a:rPr lang="vi-VN" err="1">
                <a:latin typeface="Arial"/>
                <a:ea typeface="+mn-lt"/>
                <a:cs typeface="Arial"/>
              </a:rPr>
              <a:t>xác</a:t>
            </a:r>
            <a:r>
              <a:rPr lang="vi-VN">
                <a:latin typeface="Arial"/>
                <a:ea typeface="+mn-lt"/>
                <a:cs typeface="Arial"/>
              </a:rPr>
              <a:t> </a:t>
            </a:r>
            <a:r>
              <a:rPr lang="vi-VN" err="1">
                <a:latin typeface="Arial"/>
                <a:ea typeface="+mn-lt"/>
                <a:cs typeface="Arial"/>
              </a:rPr>
              <a:t>nhận</a:t>
            </a:r>
            <a:r>
              <a:rPr lang="vi-VN">
                <a:latin typeface="Arial"/>
                <a:ea typeface="+mn-lt"/>
                <a:cs typeface="Arial"/>
              </a:rPr>
              <a:t> </a:t>
            </a:r>
            <a:r>
              <a:rPr lang="vi-VN" err="1">
                <a:latin typeface="Arial"/>
                <a:ea typeface="+mn-lt"/>
                <a:cs typeface="Arial"/>
              </a:rPr>
              <a:t>sự</a:t>
            </a:r>
            <a:r>
              <a:rPr lang="vi-VN">
                <a:latin typeface="Arial"/>
                <a:ea typeface="+mn-lt"/>
                <a:cs typeface="Arial"/>
              </a:rPr>
              <a:t> </a:t>
            </a:r>
            <a:r>
              <a:rPr lang="vi-VN" err="1">
                <a:latin typeface="Arial"/>
                <a:ea typeface="+mn-lt"/>
                <a:cs typeface="Arial"/>
              </a:rPr>
              <a:t>sở</a:t>
            </a:r>
            <a:r>
              <a:rPr lang="vi-VN">
                <a:latin typeface="Arial"/>
                <a:ea typeface="+mn-lt"/>
                <a:cs typeface="Arial"/>
              </a:rPr>
              <a:t> </a:t>
            </a:r>
            <a:r>
              <a:rPr lang="vi-VN" err="1">
                <a:latin typeface="Arial"/>
                <a:ea typeface="+mn-lt"/>
                <a:cs typeface="Arial"/>
              </a:rPr>
              <a:t>hữu</a:t>
            </a:r>
            <a:r>
              <a:rPr lang="vi-VN">
                <a:latin typeface="Arial"/>
                <a:ea typeface="+mn-lt"/>
                <a:cs typeface="Arial"/>
              </a:rPr>
              <a:t> </a:t>
            </a:r>
            <a:r>
              <a:rPr lang="vi-VN" err="1">
                <a:latin typeface="Arial"/>
                <a:ea typeface="+mn-lt"/>
                <a:cs typeface="Arial"/>
              </a:rPr>
              <a:t>hợp</a:t>
            </a:r>
            <a:r>
              <a:rPr lang="vi-VN">
                <a:latin typeface="Arial"/>
                <a:ea typeface="+mn-lt"/>
                <a:cs typeface="Arial"/>
              </a:rPr>
              <a:t> </a:t>
            </a:r>
            <a:r>
              <a:rPr lang="vi-VN" err="1">
                <a:latin typeface="Arial"/>
                <a:ea typeface="+mn-lt"/>
                <a:cs typeface="Arial"/>
              </a:rPr>
              <a:t>pháp</a:t>
            </a:r>
            <a:r>
              <a:rPr lang="vi-VN">
                <a:latin typeface="Arial"/>
                <a:ea typeface="+mn-lt"/>
                <a:cs typeface="Arial"/>
              </a:rPr>
              <a:t> </a:t>
            </a:r>
            <a:r>
              <a:rPr lang="vi-VN" err="1">
                <a:latin typeface="Arial"/>
                <a:ea typeface="+mn-lt"/>
                <a:cs typeface="Arial"/>
              </a:rPr>
              <a:t>của</a:t>
            </a:r>
            <a:r>
              <a:rPr lang="vi-VN">
                <a:latin typeface="Arial"/>
                <a:ea typeface="+mn-lt"/>
                <a:cs typeface="Arial"/>
              </a:rPr>
              <a:t> </a:t>
            </a:r>
            <a:r>
              <a:rPr lang="vi-VN" err="1">
                <a:latin typeface="Arial"/>
                <a:ea typeface="+mn-lt"/>
                <a:cs typeface="Arial"/>
              </a:rPr>
              <a:t>người</a:t>
            </a:r>
            <a:r>
              <a:rPr lang="vi-VN">
                <a:latin typeface="Arial"/>
                <a:ea typeface="+mn-lt"/>
                <a:cs typeface="Arial"/>
              </a:rPr>
              <a:t> </a:t>
            </a:r>
            <a:r>
              <a:rPr lang="vi-VN" err="1">
                <a:latin typeface="Arial"/>
                <a:ea typeface="+mn-lt"/>
                <a:cs typeface="Arial"/>
              </a:rPr>
              <a:t>sở</a:t>
            </a:r>
            <a:r>
              <a:rPr lang="vi-VN">
                <a:latin typeface="Arial"/>
                <a:ea typeface="+mn-lt"/>
                <a:cs typeface="Arial"/>
              </a:rPr>
              <a:t> </a:t>
            </a:r>
            <a:r>
              <a:rPr lang="vi-VN" err="1">
                <a:latin typeface="Arial"/>
                <a:ea typeface="+mn-lt"/>
                <a:cs typeface="Arial"/>
              </a:rPr>
              <a:t>hữu</a:t>
            </a:r>
            <a:r>
              <a:rPr lang="vi-VN">
                <a:latin typeface="Arial"/>
                <a:ea typeface="+mn-lt"/>
                <a:cs typeface="Arial"/>
              </a:rPr>
              <a:t> </a:t>
            </a:r>
            <a:r>
              <a:rPr lang="vi-VN" err="1">
                <a:latin typeface="Arial"/>
                <a:ea typeface="+mn-lt"/>
                <a:cs typeface="Arial"/>
              </a:rPr>
              <a:t>đó</a:t>
            </a:r>
            <a:r>
              <a:rPr lang="vi-VN">
                <a:latin typeface="Arial"/>
                <a:ea typeface="+mn-lt"/>
                <a:cs typeface="Arial"/>
              </a:rPr>
              <a:t> </a:t>
            </a:r>
            <a:r>
              <a:rPr lang="vi-VN" err="1">
                <a:latin typeface="Arial"/>
                <a:ea typeface="+mn-lt"/>
                <a:cs typeface="Arial"/>
              </a:rPr>
              <a:t>với</a:t>
            </a:r>
            <a:r>
              <a:rPr lang="vi-VN">
                <a:latin typeface="Arial"/>
                <a:ea typeface="+mn-lt"/>
                <a:cs typeface="Arial"/>
              </a:rPr>
              <a:t> </a:t>
            </a:r>
            <a:r>
              <a:rPr lang="vi-VN" err="1">
                <a:latin typeface="Arial"/>
                <a:ea typeface="+mn-lt"/>
                <a:cs typeface="Arial"/>
              </a:rPr>
              <a:t>tài</a:t>
            </a:r>
            <a:r>
              <a:rPr lang="vi-VN">
                <a:latin typeface="Arial"/>
                <a:ea typeface="+mn-lt"/>
                <a:cs typeface="Arial"/>
              </a:rPr>
              <a:t> </a:t>
            </a:r>
            <a:r>
              <a:rPr lang="vi-VN" err="1">
                <a:latin typeface="Arial"/>
                <a:ea typeface="+mn-lt"/>
                <a:cs typeface="Arial"/>
              </a:rPr>
              <a:t>sản</a:t>
            </a:r>
            <a:r>
              <a:rPr lang="vi-VN">
                <a:latin typeface="Arial"/>
                <a:ea typeface="+mn-lt"/>
                <a:cs typeface="Arial"/>
              </a:rPr>
              <a:t> </a:t>
            </a:r>
            <a:r>
              <a:rPr lang="vi-VN" err="1">
                <a:latin typeface="Arial"/>
                <a:ea typeface="+mn-lt"/>
                <a:cs typeface="Arial"/>
              </a:rPr>
              <a:t>hoặc</a:t>
            </a:r>
            <a:r>
              <a:rPr lang="vi-VN">
                <a:latin typeface="Arial"/>
                <a:ea typeface="+mn-lt"/>
                <a:cs typeface="Arial"/>
              </a:rPr>
              <a:t> </a:t>
            </a:r>
            <a:r>
              <a:rPr lang="vi-VN" err="1">
                <a:latin typeface="Arial"/>
                <a:ea typeface="+mn-lt"/>
                <a:cs typeface="Arial"/>
              </a:rPr>
              <a:t>phần</a:t>
            </a:r>
            <a:r>
              <a:rPr lang="vi-VN">
                <a:latin typeface="Arial"/>
                <a:ea typeface="+mn-lt"/>
                <a:cs typeface="Arial"/>
              </a:rPr>
              <a:t> </a:t>
            </a:r>
            <a:r>
              <a:rPr lang="vi-VN" err="1">
                <a:latin typeface="Arial"/>
                <a:ea typeface="+mn-lt"/>
                <a:cs typeface="Arial"/>
              </a:rPr>
              <a:t>vốn</a:t>
            </a:r>
            <a:r>
              <a:rPr lang="vi-VN">
                <a:latin typeface="Arial"/>
                <a:ea typeface="+mn-lt"/>
                <a:cs typeface="Arial"/>
              </a:rPr>
              <a:t> </a:t>
            </a:r>
            <a:r>
              <a:rPr lang="vi-VN" err="1">
                <a:latin typeface="Arial"/>
                <a:ea typeface="+mn-lt"/>
                <a:cs typeface="Arial"/>
              </a:rPr>
              <a:t>của</a:t>
            </a:r>
            <a:r>
              <a:rPr lang="vi-VN">
                <a:latin typeface="Arial"/>
                <a:ea typeface="+mn-lt"/>
                <a:cs typeface="Arial"/>
              </a:rPr>
              <a:t> công ty hay </a:t>
            </a:r>
            <a:r>
              <a:rPr lang="vi-VN" err="1">
                <a:latin typeface="Arial"/>
                <a:ea typeface="+mn-lt"/>
                <a:cs typeface="Arial"/>
              </a:rPr>
              <a:t>tổ</a:t>
            </a:r>
            <a:r>
              <a:rPr lang="vi-VN">
                <a:latin typeface="Arial"/>
                <a:ea typeface="+mn-lt"/>
                <a:cs typeface="Arial"/>
              </a:rPr>
              <a:t> </a:t>
            </a:r>
            <a:r>
              <a:rPr lang="vi-VN" err="1">
                <a:latin typeface="Arial"/>
                <a:ea typeface="+mn-lt"/>
                <a:cs typeface="Arial"/>
              </a:rPr>
              <a:t>chức</a:t>
            </a:r>
            <a:r>
              <a:rPr lang="vi-VN">
                <a:latin typeface="Arial"/>
                <a:ea typeface="+mn-lt"/>
                <a:cs typeface="Arial"/>
              </a:rPr>
              <a:t> </a:t>
            </a:r>
            <a:r>
              <a:rPr lang="vi-VN" err="1">
                <a:latin typeface="Arial"/>
                <a:ea typeface="+mn-lt"/>
                <a:cs typeface="Arial"/>
              </a:rPr>
              <a:t>đã</a:t>
            </a:r>
            <a:r>
              <a:rPr lang="vi-VN">
                <a:latin typeface="Arial"/>
                <a:ea typeface="+mn-lt"/>
                <a:cs typeface="Arial"/>
              </a:rPr>
              <a:t> </a:t>
            </a:r>
            <a:r>
              <a:rPr lang="vi-VN" err="1">
                <a:latin typeface="Arial"/>
                <a:ea typeface="+mn-lt"/>
                <a:cs typeface="Arial"/>
              </a:rPr>
              <a:t>phát</a:t>
            </a:r>
            <a:r>
              <a:rPr lang="vi-VN">
                <a:latin typeface="Arial"/>
                <a:ea typeface="+mn-lt"/>
                <a:cs typeface="Arial"/>
              </a:rPr>
              <a:t> hành </a:t>
            </a:r>
          </a:p>
          <a:p>
            <a:pPr>
              <a:lnSpc>
                <a:spcPct val="110000"/>
              </a:lnSpc>
            </a:pPr>
            <a:r>
              <a:rPr lang="vi-VN">
                <a:latin typeface="Arial"/>
                <a:cs typeface="Arial"/>
              </a:rPr>
              <a:t>Bên </a:t>
            </a:r>
            <a:r>
              <a:rPr lang="vi-VN" err="1">
                <a:latin typeface="Arial"/>
                <a:cs typeface="Arial"/>
              </a:rPr>
              <a:t>cạnh</a:t>
            </a:r>
            <a:r>
              <a:rPr lang="vi-VN">
                <a:latin typeface="Arial"/>
                <a:cs typeface="Arial"/>
              </a:rPr>
              <a:t> </a:t>
            </a:r>
            <a:r>
              <a:rPr lang="vi-VN" err="1">
                <a:latin typeface="Arial"/>
                <a:cs typeface="Arial"/>
              </a:rPr>
              <a:t>cũng</a:t>
            </a:r>
            <a:r>
              <a:rPr lang="vi-VN">
                <a:latin typeface="Arial"/>
                <a:cs typeface="Arial"/>
              </a:rPr>
              <a:t> </a:t>
            </a:r>
            <a:r>
              <a:rPr lang="vi-VN" err="1">
                <a:latin typeface="Arial"/>
                <a:cs typeface="Arial"/>
              </a:rPr>
              <a:t>có</a:t>
            </a:r>
            <a:r>
              <a:rPr lang="vi-VN">
                <a:latin typeface="Arial"/>
                <a:cs typeface="Arial"/>
              </a:rPr>
              <a:t> </a:t>
            </a:r>
            <a:r>
              <a:rPr lang="vi-VN" err="1">
                <a:latin typeface="Arial"/>
                <a:cs typeface="Arial"/>
              </a:rPr>
              <a:t>các</a:t>
            </a:r>
            <a:r>
              <a:rPr lang="vi-VN">
                <a:latin typeface="Arial"/>
                <a:cs typeface="Arial"/>
              </a:rPr>
              <a:t> </a:t>
            </a:r>
            <a:r>
              <a:rPr lang="vi-VN" err="1">
                <a:latin typeface="Arial"/>
                <a:cs typeface="Arial"/>
              </a:rPr>
              <a:t>lợi</a:t>
            </a:r>
            <a:r>
              <a:rPr lang="vi-VN">
                <a:latin typeface="Arial"/>
                <a:cs typeface="Arial"/>
              </a:rPr>
              <a:t> </a:t>
            </a:r>
            <a:r>
              <a:rPr lang="vi-VN" err="1">
                <a:latin typeface="Arial"/>
                <a:cs typeface="Arial"/>
              </a:rPr>
              <a:t>nhuận</a:t>
            </a:r>
            <a:r>
              <a:rPr lang="vi-VN">
                <a:latin typeface="Arial"/>
                <a:cs typeface="Arial"/>
              </a:rPr>
              <a:t> </a:t>
            </a:r>
            <a:r>
              <a:rPr lang="vi-VN" err="1">
                <a:latin typeface="Arial"/>
                <a:cs typeface="Arial"/>
              </a:rPr>
              <a:t>và</a:t>
            </a:r>
            <a:r>
              <a:rPr lang="vi-VN">
                <a:latin typeface="Arial"/>
                <a:cs typeface="Arial"/>
              </a:rPr>
              <a:t> </a:t>
            </a:r>
            <a:r>
              <a:rPr lang="vi-VN" err="1">
                <a:latin typeface="Arial"/>
                <a:cs typeface="Arial"/>
              </a:rPr>
              <a:t>rủi</a:t>
            </a:r>
            <a:r>
              <a:rPr lang="vi-VN">
                <a:latin typeface="Arial"/>
                <a:cs typeface="Arial"/>
              </a:rPr>
              <a:t> ro khi </a:t>
            </a:r>
            <a:r>
              <a:rPr lang="vi-VN" err="1">
                <a:latin typeface="Arial"/>
                <a:cs typeface="Arial"/>
              </a:rPr>
              <a:t>đầu</a:t>
            </a:r>
            <a:r>
              <a:rPr lang="vi-VN">
                <a:latin typeface="Arial"/>
                <a:cs typeface="Arial"/>
              </a:rPr>
              <a:t> tư </a:t>
            </a:r>
            <a:r>
              <a:rPr lang="vi-VN" err="1">
                <a:latin typeface="Arial"/>
                <a:cs typeface="Arial"/>
              </a:rPr>
              <a:t>vào</a:t>
            </a:r>
            <a:r>
              <a:rPr lang="vi-VN">
                <a:latin typeface="Arial"/>
                <a:cs typeface="Arial"/>
              </a:rPr>
              <a:t> chứng khoán</a:t>
            </a:r>
          </a:p>
        </p:txBody>
      </p:sp>
      <p:pic>
        <p:nvPicPr>
          <p:cNvPr id="5" name="Hình ảnh 5" descr="Ảnh có chứa văn bản, cửa shoji, tòa nhà&#10;&#10;Mô tả được tự động tạo">
            <a:extLst>
              <a:ext uri="{FF2B5EF4-FFF2-40B4-BE49-F238E27FC236}">
                <a16:creationId xmlns:a16="http://schemas.microsoft.com/office/drawing/2014/main" xmlns="" id="{6C5DFD63-4C95-9FE6-9816-9116349A6C05}"/>
              </a:ext>
            </a:extLst>
          </p:cNvPr>
          <p:cNvPicPr>
            <a:picLocks noChangeAspect="1"/>
          </p:cNvPicPr>
          <p:nvPr/>
        </p:nvPicPr>
        <p:blipFill rotWithShape="1">
          <a:blip r:embed="rId3"/>
          <a:srcRect l="3520" r="1293" b="2"/>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8933956"/>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48" name="Rectangle 10">
            <a:extLst>
              <a:ext uri="{FF2B5EF4-FFF2-40B4-BE49-F238E27FC236}">
                <a16:creationId xmlns:a16="http://schemas.microsoft.com/office/drawing/2014/main" xmlns="" id="{C2E4E997-8672-4FFD-B8EC-9932A8E4714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49" name="Picture 2">
            <a:extLst>
              <a:ext uri="{FF2B5EF4-FFF2-40B4-BE49-F238E27FC236}">
                <a16:creationId xmlns:a16="http://schemas.microsoft.com/office/drawing/2014/main" xmlns="" id="{FE6BA9E6-1D9E-4D30-B528-D49FA1342E4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êu đề 1">
            <a:extLst>
              <a:ext uri="{FF2B5EF4-FFF2-40B4-BE49-F238E27FC236}">
                <a16:creationId xmlns:a16="http://schemas.microsoft.com/office/drawing/2014/main" xmlns="" id="{1370816D-9FDF-38DA-56D7-CDD5F63C87E3}"/>
              </a:ext>
            </a:extLst>
          </p:cNvPr>
          <p:cNvSpPr>
            <a:spLocks noGrp="1"/>
          </p:cNvSpPr>
          <p:nvPr>
            <p:ph type="title"/>
          </p:nvPr>
        </p:nvSpPr>
        <p:spPr>
          <a:xfrm>
            <a:off x="1012017" y="302217"/>
            <a:ext cx="6270832" cy="515287"/>
          </a:xfrm>
        </p:spPr>
        <p:txBody>
          <a:bodyPr>
            <a:normAutofit/>
          </a:bodyPr>
          <a:lstStyle/>
          <a:p>
            <a:r>
              <a:rPr lang="vi-VN" sz="2400" err="1">
                <a:latin typeface="Arial"/>
                <a:cs typeface="Times New Roman"/>
              </a:rPr>
              <a:t>Tổng</a:t>
            </a:r>
            <a:r>
              <a:rPr lang="vi-VN" sz="2400">
                <a:latin typeface="Arial"/>
                <a:cs typeface="Times New Roman"/>
              </a:rPr>
              <a:t> quan </a:t>
            </a:r>
            <a:r>
              <a:rPr lang="vi-VN" sz="2400" err="1">
                <a:latin typeface="Arial"/>
                <a:cs typeface="Times New Roman"/>
              </a:rPr>
              <a:t>về</a:t>
            </a:r>
            <a:r>
              <a:rPr lang="vi-VN" sz="2400">
                <a:latin typeface="Arial"/>
                <a:cs typeface="Times New Roman"/>
              </a:rPr>
              <a:t> </a:t>
            </a:r>
            <a:r>
              <a:rPr lang="vi-VN" sz="2400" err="1">
                <a:latin typeface="Arial"/>
                <a:cs typeface="Times New Roman"/>
              </a:rPr>
              <a:t>chỉ</a:t>
            </a:r>
            <a:r>
              <a:rPr lang="vi-VN" sz="2400">
                <a:latin typeface="Arial"/>
                <a:cs typeface="Times New Roman"/>
              </a:rPr>
              <a:t> </a:t>
            </a:r>
            <a:r>
              <a:rPr lang="vi-VN" sz="2400" err="1">
                <a:latin typeface="Arial"/>
                <a:cs typeface="Times New Roman"/>
              </a:rPr>
              <a:t>số</a:t>
            </a:r>
            <a:r>
              <a:rPr lang="vi-VN" sz="2400">
                <a:latin typeface="Arial"/>
                <a:cs typeface="Times New Roman"/>
              </a:rPr>
              <a:t> VN-</a:t>
            </a:r>
            <a:r>
              <a:rPr lang="vi-VN" sz="2400" err="1">
                <a:latin typeface="Arial"/>
                <a:cs typeface="Times New Roman"/>
              </a:rPr>
              <a:t>Index</a:t>
            </a:r>
            <a:endParaRPr lang="vi-VN" sz="2400">
              <a:latin typeface="Arial"/>
              <a:cs typeface="Times New Roman"/>
            </a:endParaRPr>
          </a:p>
        </p:txBody>
      </p:sp>
      <p:grpSp>
        <p:nvGrpSpPr>
          <p:cNvPr id="51" name="Group 14">
            <a:extLst>
              <a:ext uri="{FF2B5EF4-FFF2-40B4-BE49-F238E27FC236}">
                <a16:creationId xmlns:a16="http://schemas.microsoft.com/office/drawing/2014/main" xmlns="" id="{453E4DEE-E996-40F8-8635-0FF43D7348F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 name="Rectangle 5">
              <a:extLst>
                <a:ext uri="{FF2B5EF4-FFF2-40B4-BE49-F238E27FC236}">
                  <a16:creationId xmlns:a16="http://schemas.microsoft.com/office/drawing/2014/main" xmlns="" id="{08BD1D3E-43CE-49EB-A424-0738950C6424}"/>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2" name="Freeform 6">
              <a:extLst>
                <a:ext uri="{FF2B5EF4-FFF2-40B4-BE49-F238E27FC236}">
                  <a16:creationId xmlns:a16="http://schemas.microsoft.com/office/drawing/2014/main" xmlns="" id="{E9182037-E3FA-489A-95D5-29E4248420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7">
              <a:extLst>
                <a:ext uri="{FF2B5EF4-FFF2-40B4-BE49-F238E27FC236}">
                  <a16:creationId xmlns:a16="http://schemas.microsoft.com/office/drawing/2014/main" xmlns="" id="{E8864E76-AD7F-4BEE-B3F6-A78FA42AEFA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8">
              <a:extLst>
                <a:ext uri="{FF2B5EF4-FFF2-40B4-BE49-F238E27FC236}">
                  <a16:creationId xmlns:a16="http://schemas.microsoft.com/office/drawing/2014/main" xmlns="" id="{8AD071B3-046D-4479-91FE-01E9AD7C8AA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9">
              <a:extLst>
                <a:ext uri="{FF2B5EF4-FFF2-40B4-BE49-F238E27FC236}">
                  <a16:creationId xmlns:a16="http://schemas.microsoft.com/office/drawing/2014/main" xmlns="" id="{91D776F5-E902-4A4D-A75D-A46E063C9F3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0">
              <a:extLst>
                <a:ext uri="{FF2B5EF4-FFF2-40B4-BE49-F238E27FC236}">
                  <a16:creationId xmlns:a16="http://schemas.microsoft.com/office/drawing/2014/main" xmlns="" id="{EBED8F24-A998-4952-AB68-E2074F0746F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1">
              <a:extLst>
                <a:ext uri="{FF2B5EF4-FFF2-40B4-BE49-F238E27FC236}">
                  <a16:creationId xmlns:a16="http://schemas.microsoft.com/office/drawing/2014/main" xmlns="" id="{74D7A646-8CDC-49B3-9C44-3EF38DB4264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2">
              <a:extLst>
                <a:ext uri="{FF2B5EF4-FFF2-40B4-BE49-F238E27FC236}">
                  <a16:creationId xmlns:a16="http://schemas.microsoft.com/office/drawing/2014/main" xmlns="" id="{D4E99D14-E4F4-419B-9AAF-8D1CEAB28A2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3">
              <a:extLst>
                <a:ext uri="{FF2B5EF4-FFF2-40B4-BE49-F238E27FC236}">
                  <a16:creationId xmlns:a16="http://schemas.microsoft.com/office/drawing/2014/main" xmlns="" id="{377E106C-5445-4A52-9F7E-DA173874429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4">
              <a:extLst>
                <a:ext uri="{FF2B5EF4-FFF2-40B4-BE49-F238E27FC236}">
                  <a16:creationId xmlns:a16="http://schemas.microsoft.com/office/drawing/2014/main" xmlns="" id="{752BFE96-D378-4BAE-A64B-F851A34C47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5">
              <a:extLst>
                <a:ext uri="{FF2B5EF4-FFF2-40B4-BE49-F238E27FC236}">
                  <a16:creationId xmlns:a16="http://schemas.microsoft.com/office/drawing/2014/main" xmlns="" id="{B88FFB19-5A5E-4078-B467-9D4ABD21BD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Line 16">
              <a:extLst>
                <a:ext uri="{FF2B5EF4-FFF2-40B4-BE49-F238E27FC236}">
                  <a16:creationId xmlns:a16="http://schemas.microsoft.com/office/drawing/2014/main" xmlns="" id="{11042975-3D19-4728-BCDA-D3F5CD633ED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a:ext uri="{FF2B5EF4-FFF2-40B4-BE49-F238E27FC236}">
                  <a16:creationId xmlns:a16="http://schemas.microsoft.com/office/drawing/2014/main" xmlns="" id="{A28972BD-D2E1-4DCA-A907-2E3B6F60664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8">
              <a:extLst>
                <a:ext uri="{FF2B5EF4-FFF2-40B4-BE49-F238E27FC236}">
                  <a16:creationId xmlns:a16="http://schemas.microsoft.com/office/drawing/2014/main" xmlns="" id="{1C806824-5C2D-4747-B038-69EE4074B3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9">
              <a:extLst>
                <a:ext uri="{FF2B5EF4-FFF2-40B4-BE49-F238E27FC236}">
                  <a16:creationId xmlns:a16="http://schemas.microsoft.com/office/drawing/2014/main" xmlns="" id="{3B33F710-16D7-4F48-BFCA-66C9CA2352C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0">
              <a:extLst>
                <a:ext uri="{FF2B5EF4-FFF2-40B4-BE49-F238E27FC236}">
                  <a16:creationId xmlns:a16="http://schemas.microsoft.com/office/drawing/2014/main" xmlns="" id="{6C8C8ED4-90FA-4E97-AAF0-D5D51E6A935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Rectangle 21">
              <a:extLst>
                <a:ext uri="{FF2B5EF4-FFF2-40B4-BE49-F238E27FC236}">
                  <a16:creationId xmlns:a16="http://schemas.microsoft.com/office/drawing/2014/main" xmlns="" id="{6C5EB9C1-B25F-4172-8A96-5950ECC828F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3" name="Freeform 22">
              <a:extLst>
                <a:ext uri="{FF2B5EF4-FFF2-40B4-BE49-F238E27FC236}">
                  <a16:creationId xmlns:a16="http://schemas.microsoft.com/office/drawing/2014/main" xmlns="" id="{097E6E8A-9373-4655-882B-21715CCE97E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3">
              <a:extLst>
                <a:ext uri="{FF2B5EF4-FFF2-40B4-BE49-F238E27FC236}">
                  <a16:creationId xmlns:a16="http://schemas.microsoft.com/office/drawing/2014/main" xmlns="" id="{EB8CC766-1206-4372-ACAF-8230AF4D542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4">
              <a:extLst>
                <a:ext uri="{FF2B5EF4-FFF2-40B4-BE49-F238E27FC236}">
                  <a16:creationId xmlns:a16="http://schemas.microsoft.com/office/drawing/2014/main" xmlns="" id="{1C8E2511-2489-47B2-9C19-C410910DD9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5">
              <a:extLst>
                <a:ext uri="{FF2B5EF4-FFF2-40B4-BE49-F238E27FC236}">
                  <a16:creationId xmlns:a16="http://schemas.microsoft.com/office/drawing/2014/main" xmlns="" id="{D7820196-0A47-47EF-832C-A688E8977D6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6">
              <a:extLst>
                <a:ext uri="{FF2B5EF4-FFF2-40B4-BE49-F238E27FC236}">
                  <a16:creationId xmlns:a16="http://schemas.microsoft.com/office/drawing/2014/main" xmlns="" id="{4982E0BF-34AE-48A3-AD6B-E0F3CD05DB3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7">
              <a:extLst>
                <a:ext uri="{FF2B5EF4-FFF2-40B4-BE49-F238E27FC236}">
                  <a16:creationId xmlns:a16="http://schemas.microsoft.com/office/drawing/2014/main" xmlns="" id="{CD34643B-9DF2-4310-8868-48252C3393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8">
              <a:extLst>
                <a:ext uri="{FF2B5EF4-FFF2-40B4-BE49-F238E27FC236}">
                  <a16:creationId xmlns:a16="http://schemas.microsoft.com/office/drawing/2014/main" xmlns="" id="{4E020C4E-AF64-44A8-B830-779541D8D5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9">
              <a:extLst>
                <a:ext uri="{FF2B5EF4-FFF2-40B4-BE49-F238E27FC236}">
                  <a16:creationId xmlns:a16="http://schemas.microsoft.com/office/drawing/2014/main" xmlns="" id="{D97BC3D3-B1B3-4825-9169-BBEF1DBCF05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0">
              <a:extLst>
                <a:ext uri="{FF2B5EF4-FFF2-40B4-BE49-F238E27FC236}">
                  <a16:creationId xmlns:a16="http://schemas.microsoft.com/office/drawing/2014/main" xmlns="" id="{A750DC4F-1DAF-470E-98C6-6C68DEB933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1">
              <a:extLst>
                <a:ext uri="{FF2B5EF4-FFF2-40B4-BE49-F238E27FC236}">
                  <a16:creationId xmlns:a16="http://schemas.microsoft.com/office/drawing/2014/main" xmlns="" id="{2F99594A-5BBD-4E10-A818-8BE52B7D952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6" name="Hình ảnh 6">
            <a:extLst>
              <a:ext uri="{FF2B5EF4-FFF2-40B4-BE49-F238E27FC236}">
                <a16:creationId xmlns:a16="http://schemas.microsoft.com/office/drawing/2014/main" xmlns="" id="{F6B1F39A-4BEB-706F-43C7-D91E2B7CE5DA}"/>
              </a:ext>
            </a:extLst>
          </p:cNvPr>
          <p:cNvPicPr>
            <a:picLocks noChangeAspect="1"/>
          </p:cNvPicPr>
          <p:nvPr/>
        </p:nvPicPr>
        <p:blipFill>
          <a:blip r:embed="rId4"/>
          <a:stretch>
            <a:fillRect/>
          </a:stretch>
        </p:blipFill>
        <p:spPr>
          <a:xfrm>
            <a:off x="756249" y="898311"/>
            <a:ext cx="7559614" cy="5938394"/>
          </a:xfrm>
          <a:prstGeom prst="rect">
            <a:avLst/>
          </a:prstGeom>
        </p:spPr>
      </p:pic>
    </p:spTree>
    <p:extLst>
      <p:ext uri="{BB962C8B-B14F-4D97-AF65-F5344CB8AC3E}">
        <p14:creationId xmlns:p14="http://schemas.microsoft.com/office/powerpoint/2010/main" val="1303143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xmlns="" id="{AD277FD7-4106-B5CB-DC4F-8CE0849FD190}"/>
              </a:ext>
            </a:extLst>
          </p:cNvPr>
          <p:cNvSpPr>
            <a:spLocks noGrp="1"/>
          </p:cNvSpPr>
          <p:nvPr>
            <p:ph type="title"/>
          </p:nvPr>
        </p:nvSpPr>
        <p:spPr/>
        <p:txBody>
          <a:bodyPr/>
          <a:lstStyle/>
          <a:p>
            <a:r>
              <a:rPr lang="vi-VN" err="1">
                <a:latin typeface="Times New Roman"/>
                <a:cs typeface="Times New Roman"/>
              </a:rPr>
              <a:t>Cách</a:t>
            </a:r>
            <a:r>
              <a:rPr lang="vi-VN">
                <a:latin typeface="Times New Roman"/>
                <a:cs typeface="Times New Roman"/>
              </a:rPr>
              <a:t> </a:t>
            </a:r>
            <a:r>
              <a:rPr lang="vi-VN" err="1">
                <a:latin typeface="Times New Roman"/>
                <a:cs typeface="Times New Roman"/>
              </a:rPr>
              <a:t>tính</a:t>
            </a:r>
            <a:r>
              <a:rPr lang="vi-VN">
                <a:latin typeface="Times New Roman"/>
                <a:cs typeface="Times New Roman"/>
              </a:rPr>
              <a:t> </a:t>
            </a:r>
            <a:r>
              <a:rPr lang="vi-VN" err="1">
                <a:latin typeface="Times New Roman"/>
                <a:cs typeface="Times New Roman"/>
              </a:rPr>
              <a:t>chỉ</a:t>
            </a:r>
            <a:r>
              <a:rPr lang="vi-VN">
                <a:latin typeface="Times New Roman"/>
                <a:cs typeface="Times New Roman"/>
              </a:rPr>
              <a:t> </a:t>
            </a:r>
            <a:r>
              <a:rPr lang="vi-VN" err="1">
                <a:latin typeface="Times New Roman"/>
                <a:cs typeface="Times New Roman"/>
              </a:rPr>
              <a:t>số</a:t>
            </a:r>
            <a:r>
              <a:rPr lang="vi-VN">
                <a:latin typeface="Times New Roman"/>
                <a:cs typeface="Times New Roman"/>
              </a:rPr>
              <a:t> VN-</a:t>
            </a:r>
            <a:r>
              <a:rPr lang="vi-VN" err="1">
                <a:latin typeface="Times New Roman"/>
                <a:cs typeface="Times New Roman"/>
              </a:rPr>
              <a:t>Index</a:t>
            </a:r>
          </a:p>
        </p:txBody>
      </p:sp>
      <p:sp>
        <p:nvSpPr>
          <p:cNvPr id="3" name="Chỗ dành sẵn cho Nội dung 2">
            <a:extLst>
              <a:ext uri="{FF2B5EF4-FFF2-40B4-BE49-F238E27FC236}">
                <a16:creationId xmlns:a16="http://schemas.microsoft.com/office/drawing/2014/main" xmlns="" id="{5C185E20-6FA4-5A8E-21AA-296FDBC2E72B}"/>
              </a:ext>
            </a:extLst>
          </p:cNvPr>
          <p:cNvSpPr>
            <a:spLocks noGrp="1"/>
          </p:cNvSpPr>
          <p:nvPr>
            <p:ph idx="1"/>
          </p:nvPr>
        </p:nvSpPr>
        <p:spPr/>
        <p:txBody>
          <a:bodyPr vert="horz" lIns="91440" tIns="45720" rIns="91440" bIns="45720" rtlCol="0" anchor="t">
            <a:normAutofit/>
          </a:bodyPr>
          <a:lstStyle/>
          <a:p>
            <a:pPr lvl="0"/>
            <a:r>
              <a:rPr lang="en-US" dirty="0"/>
              <a:t>Q1i </a:t>
            </a:r>
            <a:r>
              <a:rPr lang="en-US" dirty="0" err="1"/>
              <a:t>là</a:t>
            </a:r>
            <a:r>
              <a:rPr lang="en-US" dirty="0"/>
              <a:t> </a:t>
            </a:r>
            <a:r>
              <a:rPr lang="en-US" dirty="0" err="1"/>
              <a:t>khối</a:t>
            </a:r>
            <a:r>
              <a:rPr lang="en-US" dirty="0"/>
              <a:t> </a:t>
            </a:r>
            <a:r>
              <a:rPr lang="en-US" dirty="0" err="1"/>
              <a:t>lượng</a:t>
            </a:r>
            <a:r>
              <a:rPr lang="en-US" dirty="0"/>
              <a:t> </a:t>
            </a:r>
            <a:r>
              <a:rPr lang="en-US" dirty="0" err="1"/>
              <a:t>cổ</a:t>
            </a:r>
            <a:r>
              <a:rPr lang="en-US" dirty="0"/>
              <a:t> </a:t>
            </a:r>
            <a:r>
              <a:rPr lang="en-US" dirty="0" err="1"/>
              <a:t>phiếu</a:t>
            </a:r>
            <a:r>
              <a:rPr lang="en-US" dirty="0"/>
              <a:t> </a:t>
            </a:r>
            <a:r>
              <a:rPr lang="en-US" dirty="0" err="1"/>
              <a:t>i</a:t>
            </a:r>
            <a:r>
              <a:rPr lang="en-US" dirty="0"/>
              <a:t> </a:t>
            </a:r>
            <a:r>
              <a:rPr lang="en-US" dirty="0" err="1"/>
              <a:t>đang</a:t>
            </a:r>
            <a:r>
              <a:rPr lang="en-US" dirty="0"/>
              <a:t> </a:t>
            </a:r>
            <a:r>
              <a:rPr lang="en-US" dirty="0" err="1"/>
              <a:t>lưu</a:t>
            </a:r>
            <a:r>
              <a:rPr lang="en-US" dirty="0"/>
              <a:t> </a:t>
            </a:r>
            <a:r>
              <a:rPr lang="en-US" dirty="0" err="1" smtClean="0"/>
              <a:t>hành</a:t>
            </a:r>
            <a:endParaRPr lang="en-US" dirty="0"/>
          </a:p>
          <a:p>
            <a:pPr lvl="0"/>
            <a:r>
              <a:rPr lang="en-US" dirty="0"/>
              <a:t>P1i </a:t>
            </a:r>
            <a:r>
              <a:rPr lang="en-US" dirty="0" err="1"/>
              <a:t>là</a:t>
            </a:r>
            <a:r>
              <a:rPr lang="en-US" dirty="0"/>
              <a:t> </a:t>
            </a:r>
            <a:r>
              <a:rPr lang="en-US" dirty="0" err="1"/>
              <a:t>giá</a:t>
            </a:r>
            <a:r>
              <a:rPr lang="en-US" dirty="0"/>
              <a:t> </a:t>
            </a:r>
            <a:r>
              <a:rPr lang="en-US" dirty="0" err="1"/>
              <a:t>cổ</a:t>
            </a:r>
            <a:r>
              <a:rPr lang="en-US" dirty="0"/>
              <a:t> </a:t>
            </a:r>
            <a:r>
              <a:rPr lang="en-US" dirty="0" err="1"/>
              <a:t>phiếu</a:t>
            </a:r>
            <a:r>
              <a:rPr lang="en-US" dirty="0"/>
              <a:t> </a:t>
            </a:r>
            <a:r>
              <a:rPr lang="en-US" dirty="0" err="1"/>
              <a:t>i</a:t>
            </a:r>
            <a:r>
              <a:rPr lang="en-US" dirty="0"/>
              <a:t> </a:t>
            </a:r>
            <a:r>
              <a:rPr lang="en-US" dirty="0" err="1"/>
              <a:t>hiện</a:t>
            </a:r>
            <a:r>
              <a:rPr lang="en-US" dirty="0"/>
              <a:t> </a:t>
            </a:r>
            <a:r>
              <a:rPr lang="en-US" dirty="0" err="1" smtClean="0"/>
              <a:t>hành</a:t>
            </a:r>
            <a:endParaRPr lang="en-US" dirty="0"/>
          </a:p>
          <a:p>
            <a:pPr lvl="0"/>
            <a:r>
              <a:rPr lang="en-US" dirty="0"/>
              <a:t>Q0i </a:t>
            </a:r>
            <a:r>
              <a:rPr lang="en-US" dirty="0" err="1"/>
              <a:t>là</a:t>
            </a:r>
            <a:r>
              <a:rPr lang="en-US" dirty="0"/>
              <a:t> </a:t>
            </a:r>
            <a:r>
              <a:rPr lang="en-US" dirty="0" err="1"/>
              <a:t>khối</a:t>
            </a:r>
            <a:r>
              <a:rPr lang="en-US" dirty="0"/>
              <a:t> </a:t>
            </a:r>
            <a:r>
              <a:rPr lang="en-US" dirty="0" err="1"/>
              <a:t>lượng</a:t>
            </a:r>
            <a:r>
              <a:rPr lang="en-US" dirty="0"/>
              <a:t> </a:t>
            </a:r>
            <a:r>
              <a:rPr lang="en-US" dirty="0" err="1"/>
              <a:t>cổ</a:t>
            </a:r>
            <a:r>
              <a:rPr lang="en-US" dirty="0"/>
              <a:t> </a:t>
            </a:r>
            <a:r>
              <a:rPr lang="en-US" dirty="0" err="1"/>
              <a:t>phiếu</a:t>
            </a:r>
            <a:r>
              <a:rPr lang="en-US" dirty="0"/>
              <a:t> </a:t>
            </a:r>
            <a:r>
              <a:rPr lang="en-US" dirty="0" err="1"/>
              <a:t>i</a:t>
            </a:r>
            <a:r>
              <a:rPr lang="en-US" dirty="0"/>
              <a:t> </a:t>
            </a:r>
            <a:r>
              <a:rPr lang="en-US" dirty="0" err="1"/>
              <a:t>thời</a:t>
            </a:r>
            <a:r>
              <a:rPr lang="en-US" dirty="0"/>
              <a:t> </a:t>
            </a:r>
            <a:r>
              <a:rPr lang="en-US" dirty="0" err="1"/>
              <a:t>kì</a:t>
            </a:r>
            <a:r>
              <a:rPr lang="en-US" dirty="0"/>
              <a:t> </a:t>
            </a:r>
            <a:r>
              <a:rPr lang="en-US" dirty="0" err="1" smtClean="0"/>
              <a:t>gốc</a:t>
            </a:r>
            <a:endParaRPr lang="en-US" dirty="0"/>
          </a:p>
          <a:p>
            <a:pPr lvl="0"/>
            <a:r>
              <a:rPr lang="en-US" dirty="0"/>
              <a:t>P0i </a:t>
            </a:r>
            <a:r>
              <a:rPr lang="en-US" dirty="0" err="1"/>
              <a:t>là</a:t>
            </a:r>
            <a:r>
              <a:rPr lang="en-US" dirty="0"/>
              <a:t> </a:t>
            </a:r>
            <a:r>
              <a:rPr lang="en-US" dirty="0" err="1"/>
              <a:t>giá</a:t>
            </a:r>
            <a:r>
              <a:rPr lang="en-US" dirty="0"/>
              <a:t> </a:t>
            </a:r>
            <a:r>
              <a:rPr lang="en-US" dirty="0" err="1"/>
              <a:t>cổ</a:t>
            </a:r>
            <a:r>
              <a:rPr lang="en-US" dirty="0"/>
              <a:t> </a:t>
            </a:r>
            <a:r>
              <a:rPr lang="en-US" dirty="0" err="1"/>
              <a:t>phiếu</a:t>
            </a:r>
            <a:r>
              <a:rPr lang="en-US" dirty="0"/>
              <a:t> </a:t>
            </a:r>
            <a:r>
              <a:rPr lang="en-US" dirty="0" err="1"/>
              <a:t>i</a:t>
            </a:r>
            <a:r>
              <a:rPr lang="en-US" dirty="0"/>
              <a:t> </a:t>
            </a:r>
            <a:r>
              <a:rPr lang="en-US" dirty="0" err="1"/>
              <a:t>thời</a:t>
            </a:r>
            <a:r>
              <a:rPr lang="en-US" dirty="0"/>
              <a:t> </a:t>
            </a:r>
            <a:r>
              <a:rPr lang="en-US" dirty="0" err="1"/>
              <a:t>kì</a:t>
            </a:r>
            <a:r>
              <a:rPr lang="en-US" dirty="0"/>
              <a:t> </a:t>
            </a:r>
            <a:r>
              <a:rPr lang="en-US" dirty="0" err="1"/>
              <a:t>gốc</a:t>
            </a:r>
            <a:endParaRPr lang="en-US" dirty="0"/>
          </a:p>
        </p:txBody>
      </p:sp>
      <p:sp>
        <p:nvSpPr>
          <p:cNvPr id="4" name="Hộp Văn bản 3">
            <a:extLst>
              <a:ext uri="{FF2B5EF4-FFF2-40B4-BE49-F238E27FC236}">
                <a16:creationId xmlns:a16="http://schemas.microsoft.com/office/drawing/2014/main" xmlns="" id="{F7C9AE86-1995-434B-977A-61152712A9D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vi-VN">
              <a:latin typeface="Arial"/>
              <a:cs typeface="Arial"/>
            </a:endParaRPr>
          </a:p>
        </p:txBody>
      </p:sp>
      <mc:AlternateContent xmlns:mc="http://schemas.openxmlformats.org/markup-compatibility/2006" xmlns:a14="http://schemas.microsoft.com/office/drawing/2010/main">
        <mc:Choice Requires="a14">
          <p:sp>
            <p:nvSpPr>
              <p:cNvPr id="5" name="Rectangle 4"/>
              <p:cNvSpPr/>
              <p:nvPr/>
            </p:nvSpPr>
            <p:spPr>
              <a:xfrm>
                <a:off x="6704310" y="2433243"/>
                <a:ext cx="5487689" cy="1587101"/>
              </a:xfrm>
              <a:prstGeom prst="rect">
                <a:avLst/>
              </a:prstGeom>
            </p:spPr>
            <p:txBody>
              <a:bodyPr wrap="square">
                <a:spAutoFit/>
              </a:bodyPr>
              <a:lstStyle/>
              <a:p>
                <a:pPr algn="just">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2800"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𝑉𝑁</m:t>
                      </m:r>
                      <m:r>
                        <a:rPr lang="en-US" sz="2800"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_</m:t>
                      </m:r>
                      <m:r>
                        <a:rPr lang="en-US" sz="2800"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𝐼𝑛𝑑𝑒𝑥</m:t>
                      </m:r>
                      <m:r>
                        <a:rPr lang="en-US" sz="2800"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fPr>
                        <m:num>
                          <m:nary>
                            <m:naryPr>
                              <m:chr m:val="∑"/>
                              <m:limLoc m:val="undOvr"/>
                              <m:ctrlP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naryPr>
                            <m:sub>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sub>
                            <m:sup>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𝑃</m:t>
                                  </m:r>
                                </m:e>
                                <m:sub>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𝑥</m:t>
                              </m:r>
                              <m:sSub>
                                <m:sSubPr>
                                  <m:ctrlP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𝑄</m:t>
                                  </m:r>
                                </m:e>
                                <m:sub>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e>
                          </m:nary>
                        </m:num>
                        <m:den>
                          <m:nary>
                            <m:naryPr>
                              <m:chr m:val="∑"/>
                              <m:limLoc m:val="undOvr"/>
                              <m:ctrlP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naryPr>
                            <m:sub>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sub>
                            <m:sup>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sup>
                            <m:e>
                              <m:sSub>
                                <m:sSubPr>
                                  <m:ctrlP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𝑃</m:t>
                                  </m:r>
                                </m:e>
                                <m:sub>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0</m:t>
                                  </m:r>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𝑥</m:t>
                              </m:r>
                              <m:sSub>
                                <m:sSubPr>
                                  <m:ctrlP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𝑄</m:t>
                                  </m:r>
                                </m:e>
                                <m:sub>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0</m:t>
                                  </m:r>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e>
                          </m:nary>
                        </m:den>
                      </m:f>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𝑥</m:t>
                      </m:r>
                      <m:r>
                        <a:rPr lang="en-US" sz="2800" i="1">
                          <a:solidFill>
                            <a:schemeClr val="bg1"/>
                          </a:solidFill>
                          <a:latin typeface="Cambria Math" panose="02040503050406030204" pitchFamily="18" charset="0"/>
                          <a:ea typeface="Calibri" panose="020F0502020204030204" pitchFamily="34" charset="0"/>
                          <a:cs typeface="Times New Roman" panose="02020603050405020304" pitchFamily="18" charset="0"/>
                        </a:rPr>
                        <m:t>100</m:t>
                      </m:r>
                    </m:oMath>
                  </m:oMathPara>
                </a14:m>
                <a:endParaRPr lang="en-US" sz="28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704310" y="2433243"/>
                <a:ext cx="5487689" cy="1587101"/>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49723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7">
            <a:extLst>
              <a:ext uri="{FF2B5EF4-FFF2-40B4-BE49-F238E27FC236}">
                <a16:creationId xmlns:a16="http://schemas.microsoft.com/office/drawing/2014/main" xmlns="" id="{6BFC9644-673A-459F-B3C5-9310A4E50E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9">
            <a:extLst>
              <a:ext uri="{FF2B5EF4-FFF2-40B4-BE49-F238E27FC236}">
                <a16:creationId xmlns:a16="http://schemas.microsoft.com/office/drawing/2014/main" xmlns="" id="{4ADB9295-9645-4BF2-ADFD-75800B7FAD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xmlns="" id="{95B061E9-E435-4E1B-B160-96584A116691}"/>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xmlns="" id="{3CD7972E-7D38-40EE-A80B-E2A848811ED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xmlns="" id="{524A3B55-746F-419F-8CFF-5F3A4BE1434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xmlns="" id="{9C63219B-AD72-4494-935E-F5C70DB549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xmlns="" id="{15B41FD2-05E2-44E7-8760-09E65D1C60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xmlns="" id="{FE6D63D0-3347-4EE2-8F65-F1C32168FA2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xmlns="" id="{538A46A3-DB16-45D5-B636-03EFE39FE9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xmlns="" id="{0B8A2B0E-823F-4BE8-9359-45143BB124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xmlns="" id="{44516B3C-A8BE-46FC-B643-3DFEB7F283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xmlns="" id="{59FD699C-3920-4E57-BE27-165A3F036C2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xmlns="" id="{0FB0C02E-3F53-4889-8ADF-80DBC43F693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xmlns="" id="{F8A0C89C-946F-4BCD-8A27-BB73E37FE525}"/>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xmlns="" id="{70C83EAF-4E92-4849-A240-B257871DC03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xmlns="" id="{320FD164-4D7A-469C-B3F4-B926BFACF53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xmlns="" id="{F6E14D9A-4E63-48FF-95C5-9E8DDFF86C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xmlns="" id="{F3DCD24F-3CA8-4404-B22C-E4C928995F3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xmlns="" id="{8AD2E827-32A3-4BE4-9CC6-8315629177AE}"/>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xmlns="" id="{47FB2CCC-1230-494F-B2D1-F05E5B8EDF5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xmlns="" id="{A5F44514-9274-47E3-9243-CA9356C166B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xmlns="" id="{D06192CD-AD86-4DCA-8B53-4ACCA46583A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xmlns="" id="{99E9203A-21E4-46D8-981A-4B28CA320A6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xmlns="" id="{32FCE9B6-FB52-4045-8DCC-E5959B9A403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xmlns="" id="{E4A7025C-CDE8-429A-BBB9-E7380C96238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xmlns="" id="{A4EA0256-5DF5-437A-98A7-B79F3E6BB8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xmlns="" id="{90C9433D-9E1C-493B-BEBD-C3081FFA328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xmlns="" id="{352B39BB-F298-4285-A709-1FBA0CB722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xmlns="" id="{31CAF2A0-CBA0-4E86-AA87-8750EC1AFB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êu đề 1">
            <a:extLst>
              <a:ext uri="{FF2B5EF4-FFF2-40B4-BE49-F238E27FC236}">
                <a16:creationId xmlns:a16="http://schemas.microsoft.com/office/drawing/2014/main" xmlns="" id="{6D49F501-BEC8-F2D4-D5A5-9500AEE9F68E}"/>
              </a:ext>
            </a:extLst>
          </p:cNvPr>
          <p:cNvSpPr>
            <a:spLocks noGrp="1"/>
          </p:cNvSpPr>
          <p:nvPr>
            <p:ph type="title"/>
          </p:nvPr>
        </p:nvSpPr>
        <p:spPr>
          <a:xfrm>
            <a:off x="1019015" y="1093787"/>
            <a:ext cx="3059969" cy="4697413"/>
          </a:xfrm>
        </p:spPr>
        <p:txBody>
          <a:bodyPr>
            <a:normAutofit/>
          </a:bodyPr>
          <a:lstStyle/>
          <a:p>
            <a:r>
              <a:rPr lang="vi-VN" err="1">
                <a:latin typeface="Times New Roman"/>
                <a:cs typeface="Times New Roman"/>
              </a:rPr>
              <a:t>Một</a:t>
            </a:r>
            <a:r>
              <a:rPr lang="vi-VN">
                <a:latin typeface="Times New Roman"/>
                <a:cs typeface="Times New Roman"/>
              </a:rPr>
              <a:t> </a:t>
            </a:r>
            <a:r>
              <a:rPr lang="vi-VN" err="1">
                <a:latin typeface="Times New Roman"/>
                <a:cs typeface="Times New Roman"/>
              </a:rPr>
              <a:t>số</a:t>
            </a:r>
            <a:r>
              <a:rPr lang="vi-VN">
                <a:latin typeface="Times New Roman"/>
                <a:cs typeface="Times New Roman"/>
              </a:rPr>
              <a:t> </a:t>
            </a:r>
            <a:r>
              <a:rPr lang="vi-VN" err="1">
                <a:latin typeface="Times New Roman"/>
                <a:cs typeface="Times New Roman"/>
              </a:rPr>
              <a:t>phần</a:t>
            </a:r>
            <a:r>
              <a:rPr lang="vi-VN">
                <a:latin typeface="Times New Roman"/>
                <a:cs typeface="Times New Roman"/>
              </a:rPr>
              <a:t> </a:t>
            </a:r>
            <a:r>
              <a:rPr lang="vi-VN" err="1">
                <a:latin typeface="Times New Roman"/>
                <a:cs typeface="Times New Roman"/>
              </a:rPr>
              <a:t>mềm</a:t>
            </a:r>
            <a:r>
              <a:rPr lang="vi-VN">
                <a:latin typeface="Times New Roman"/>
                <a:cs typeface="Times New Roman"/>
              </a:rPr>
              <a:t> </a:t>
            </a:r>
            <a:r>
              <a:rPr lang="vi-VN" err="1">
                <a:latin typeface="Times New Roman"/>
                <a:cs typeface="Times New Roman"/>
              </a:rPr>
              <a:t>dự</a:t>
            </a:r>
            <a:r>
              <a:rPr lang="vi-VN">
                <a:latin typeface="Times New Roman"/>
                <a:cs typeface="Times New Roman"/>
              </a:rPr>
              <a:t> </a:t>
            </a:r>
            <a:r>
              <a:rPr lang="vi-VN" err="1">
                <a:latin typeface="Times New Roman"/>
                <a:cs typeface="Times New Roman"/>
              </a:rPr>
              <a:t>báo</a:t>
            </a:r>
            <a:endParaRPr lang="vi-VN" err="1"/>
          </a:p>
        </p:txBody>
      </p:sp>
      <p:sp useBgFill="1">
        <p:nvSpPr>
          <p:cNvPr id="53" name="Round Diagonal Corner Rectangle 7">
            <a:extLst>
              <a:ext uri="{FF2B5EF4-FFF2-40B4-BE49-F238E27FC236}">
                <a16:creationId xmlns:a16="http://schemas.microsoft.com/office/drawing/2014/main" xmlns="" id="{7D1C411D-0818-4640-8657-2AF78250C8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hỗ dành sẵn cho Nội dung 2">
            <a:extLst>
              <a:ext uri="{FF2B5EF4-FFF2-40B4-BE49-F238E27FC236}">
                <a16:creationId xmlns:a16="http://schemas.microsoft.com/office/drawing/2014/main" xmlns="" id="{862EA43A-FA57-5401-050D-E0906F1D767B}"/>
              </a:ext>
            </a:extLst>
          </p:cNvPr>
          <p:cNvSpPr>
            <a:spLocks noGrp="1"/>
          </p:cNvSpPr>
          <p:nvPr>
            <p:ph idx="1"/>
          </p:nvPr>
        </p:nvSpPr>
        <p:spPr>
          <a:xfrm>
            <a:off x="5215467" y="1093788"/>
            <a:ext cx="5831944" cy="4697413"/>
          </a:xfrm>
        </p:spPr>
        <p:txBody>
          <a:bodyPr vert="horz" lIns="91440" tIns="45720" rIns="91440" bIns="45720" rtlCol="0">
            <a:normAutofit/>
          </a:bodyPr>
          <a:lstStyle/>
          <a:p>
            <a:r>
              <a:rPr lang="vi-VN" b="1" err="1">
                <a:latin typeface="Arial"/>
                <a:ea typeface="+mn-lt"/>
                <a:cs typeface="Arial"/>
              </a:rPr>
              <a:t>Phần</a:t>
            </a:r>
            <a:r>
              <a:rPr lang="vi-VN" b="1">
                <a:latin typeface="Arial"/>
                <a:ea typeface="+mn-lt"/>
                <a:cs typeface="Arial"/>
              </a:rPr>
              <a:t> </a:t>
            </a:r>
            <a:r>
              <a:rPr lang="vi-VN" b="1" err="1">
                <a:latin typeface="Arial"/>
                <a:ea typeface="+mn-lt"/>
                <a:cs typeface="Arial"/>
              </a:rPr>
              <a:t>mềm</a:t>
            </a:r>
            <a:r>
              <a:rPr lang="vi-VN" b="1">
                <a:latin typeface="Arial"/>
                <a:ea typeface="+mn-lt"/>
                <a:cs typeface="Arial"/>
              </a:rPr>
              <a:t> phân </a:t>
            </a:r>
            <a:r>
              <a:rPr lang="vi-VN" b="1" err="1">
                <a:latin typeface="Arial"/>
                <a:ea typeface="+mn-lt"/>
                <a:cs typeface="Arial"/>
              </a:rPr>
              <a:t>tích</a:t>
            </a:r>
            <a:r>
              <a:rPr lang="vi-VN" b="1">
                <a:latin typeface="Arial"/>
                <a:ea typeface="+mn-lt"/>
                <a:cs typeface="Arial"/>
              </a:rPr>
              <a:t> </a:t>
            </a:r>
            <a:r>
              <a:rPr lang="vi-VN" b="1" err="1">
                <a:latin typeface="Arial"/>
                <a:ea typeface="+mn-lt"/>
                <a:cs typeface="Arial"/>
              </a:rPr>
              <a:t>chứng</a:t>
            </a:r>
            <a:r>
              <a:rPr lang="vi-VN" b="1">
                <a:latin typeface="Arial"/>
                <a:ea typeface="+mn-lt"/>
                <a:cs typeface="Arial"/>
              </a:rPr>
              <a:t> </a:t>
            </a:r>
            <a:r>
              <a:rPr lang="vi-VN" b="1" err="1">
                <a:latin typeface="Arial"/>
                <a:ea typeface="+mn-lt"/>
                <a:cs typeface="Arial"/>
              </a:rPr>
              <a:t>khoán</a:t>
            </a:r>
            <a:r>
              <a:rPr lang="vi-VN" b="1">
                <a:latin typeface="Arial"/>
                <a:ea typeface="+mn-lt"/>
                <a:cs typeface="Arial"/>
              </a:rPr>
              <a:t> </a:t>
            </a:r>
            <a:r>
              <a:rPr lang="vi-VN" b="1" err="1">
                <a:latin typeface="Arial"/>
                <a:ea typeface="+mn-lt"/>
                <a:cs typeface="Arial"/>
              </a:rPr>
              <a:t>Amibroker</a:t>
            </a:r>
            <a:endParaRPr lang="vi-VN" err="1">
              <a:latin typeface="Arial"/>
              <a:cs typeface="Arial"/>
            </a:endParaRPr>
          </a:p>
          <a:p>
            <a:r>
              <a:rPr lang="vi-VN" b="1" err="1">
                <a:latin typeface="Arial"/>
                <a:ea typeface="+mn-lt"/>
                <a:cs typeface="Arial"/>
              </a:rPr>
              <a:t>Phần</a:t>
            </a:r>
            <a:r>
              <a:rPr lang="vi-VN" b="1">
                <a:latin typeface="Arial"/>
                <a:ea typeface="+mn-lt"/>
                <a:cs typeface="Arial"/>
              </a:rPr>
              <a:t> </a:t>
            </a:r>
            <a:r>
              <a:rPr lang="vi-VN" b="1" err="1">
                <a:latin typeface="Arial"/>
                <a:ea typeface="+mn-lt"/>
                <a:cs typeface="Arial"/>
              </a:rPr>
              <a:t>mềm</a:t>
            </a:r>
            <a:r>
              <a:rPr lang="vi-VN" b="1">
                <a:latin typeface="Arial"/>
                <a:ea typeface="+mn-lt"/>
                <a:cs typeface="Arial"/>
              </a:rPr>
              <a:t> phân </a:t>
            </a:r>
            <a:r>
              <a:rPr lang="vi-VN" b="1" err="1">
                <a:latin typeface="Arial"/>
                <a:ea typeface="+mn-lt"/>
                <a:cs typeface="Arial"/>
              </a:rPr>
              <a:t>tích</a:t>
            </a:r>
            <a:r>
              <a:rPr lang="vi-VN" b="1">
                <a:latin typeface="Arial"/>
                <a:ea typeface="+mn-lt"/>
                <a:cs typeface="Arial"/>
              </a:rPr>
              <a:t> </a:t>
            </a:r>
            <a:r>
              <a:rPr lang="vi-VN" b="1" err="1">
                <a:latin typeface="Arial"/>
                <a:ea typeface="+mn-lt"/>
                <a:cs typeface="Arial"/>
              </a:rPr>
              <a:t>chứng</a:t>
            </a:r>
            <a:r>
              <a:rPr lang="vi-VN" b="1">
                <a:latin typeface="Arial"/>
                <a:ea typeface="+mn-lt"/>
                <a:cs typeface="Arial"/>
              </a:rPr>
              <a:t> </a:t>
            </a:r>
            <a:r>
              <a:rPr lang="vi-VN" b="1" err="1">
                <a:latin typeface="Arial"/>
                <a:ea typeface="+mn-lt"/>
                <a:cs typeface="Arial"/>
              </a:rPr>
              <a:t>khoán</a:t>
            </a:r>
            <a:r>
              <a:rPr lang="vi-VN" b="1">
                <a:latin typeface="Arial"/>
                <a:ea typeface="+mn-lt"/>
                <a:cs typeface="Arial"/>
              </a:rPr>
              <a:t> </a:t>
            </a:r>
            <a:r>
              <a:rPr lang="vi-VN" b="1" err="1">
                <a:latin typeface="Arial"/>
                <a:ea typeface="+mn-lt"/>
                <a:cs typeface="Arial"/>
              </a:rPr>
              <a:t>FireAnt</a:t>
            </a:r>
            <a:r>
              <a:rPr lang="vi-VN" b="1">
                <a:latin typeface="Arial"/>
                <a:ea typeface="+mn-lt"/>
                <a:cs typeface="Arial"/>
              </a:rPr>
              <a:t> </a:t>
            </a:r>
            <a:endParaRPr lang="vi-VN">
              <a:latin typeface="Arial"/>
              <a:cs typeface="Arial"/>
            </a:endParaRPr>
          </a:p>
          <a:p>
            <a:r>
              <a:rPr lang="vi-VN" b="1" err="1">
                <a:latin typeface="Arial"/>
                <a:ea typeface="+mn-lt"/>
                <a:cs typeface="Arial"/>
              </a:rPr>
              <a:t>Phần</a:t>
            </a:r>
            <a:r>
              <a:rPr lang="vi-VN" b="1">
                <a:latin typeface="Arial"/>
                <a:ea typeface="+mn-lt"/>
                <a:cs typeface="Arial"/>
              </a:rPr>
              <a:t> </a:t>
            </a:r>
            <a:r>
              <a:rPr lang="vi-VN" b="1" err="1">
                <a:latin typeface="Arial"/>
                <a:ea typeface="+mn-lt"/>
                <a:cs typeface="Arial"/>
              </a:rPr>
              <a:t>mềm</a:t>
            </a:r>
            <a:r>
              <a:rPr lang="vi-VN" b="1">
                <a:latin typeface="Arial"/>
                <a:ea typeface="+mn-lt"/>
                <a:cs typeface="Arial"/>
              </a:rPr>
              <a:t> </a:t>
            </a:r>
            <a:r>
              <a:rPr lang="vi-VN" b="1" err="1">
                <a:latin typeface="Arial"/>
                <a:ea typeface="+mn-lt"/>
                <a:cs typeface="Arial"/>
              </a:rPr>
              <a:t>chứng</a:t>
            </a:r>
            <a:r>
              <a:rPr lang="vi-VN" b="1">
                <a:latin typeface="Arial"/>
                <a:ea typeface="+mn-lt"/>
                <a:cs typeface="Arial"/>
              </a:rPr>
              <a:t> </a:t>
            </a:r>
            <a:r>
              <a:rPr lang="vi-VN" b="1" err="1">
                <a:latin typeface="Arial"/>
                <a:ea typeface="+mn-lt"/>
                <a:cs typeface="Arial"/>
              </a:rPr>
              <a:t>khoán</a:t>
            </a:r>
            <a:r>
              <a:rPr lang="vi-VN" b="1">
                <a:latin typeface="Arial"/>
                <a:ea typeface="+mn-lt"/>
                <a:cs typeface="Arial"/>
              </a:rPr>
              <a:t> </a:t>
            </a:r>
            <a:r>
              <a:rPr lang="vi-VN" b="1" err="1">
                <a:latin typeface="Arial"/>
                <a:ea typeface="+mn-lt"/>
                <a:cs typeface="Arial"/>
              </a:rPr>
              <a:t>Metastock</a:t>
            </a:r>
            <a:endParaRPr lang="vi-VN" err="1">
              <a:latin typeface="Arial"/>
              <a:cs typeface="Arial"/>
            </a:endParaRPr>
          </a:p>
          <a:p>
            <a:r>
              <a:rPr lang="vi-VN" b="1" err="1">
                <a:latin typeface="Arial"/>
                <a:ea typeface="+mn-lt"/>
                <a:cs typeface="Arial"/>
              </a:rPr>
              <a:t>Phần</a:t>
            </a:r>
            <a:r>
              <a:rPr lang="vi-VN" b="1">
                <a:latin typeface="Arial"/>
                <a:ea typeface="+mn-lt"/>
                <a:cs typeface="Arial"/>
              </a:rPr>
              <a:t> </a:t>
            </a:r>
            <a:r>
              <a:rPr lang="vi-VN" b="1" err="1">
                <a:latin typeface="Arial"/>
                <a:ea typeface="+mn-lt"/>
                <a:cs typeface="Arial"/>
              </a:rPr>
              <a:t>mềm</a:t>
            </a:r>
            <a:r>
              <a:rPr lang="vi-VN" b="1">
                <a:latin typeface="Arial"/>
                <a:ea typeface="+mn-lt"/>
                <a:cs typeface="Arial"/>
              </a:rPr>
              <a:t> </a:t>
            </a:r>
            <a:r>
              <a:rPr lang="vi-VN" b="1" err="1">
                <a:latin typeface="Arial"/>
                <a:ea typeface="+mn-lt"/>
                <a:cs typeface="Arial"/>
              </a:rPr>
              <a:t>chứng</a:t>
            </a:r>
            <a:r>
              <a:rPr lang="vi-VN" b="1">
                <a:latin typeface="Arial"/>
                <a:ea typeface="+mn-lt"/>
                <a:cs typeface="Arial"/>
              </a:rPr>
              <a:t> </a:t>
            </a:r>
            <a:r>
              <a:rPr lang="vi-VN" b="1" err="1">
                <a:latin typeface="Arial"/>
                <a:ea typeface="+mn-lt"/>
                <a:cs typeface="Arial"/>
              </a:rPr>
              <a:t>khoán</a:t>
            </a:r>
            <a:r>
              <a:rPr lang="vi-VN" b="1">
                <a:latin typeface="Arial"/>
                <a:ea typeface="+mn-lt"/>
                <a:cs typeface="Arial"/>
              </a:rPr>
              <a:t> SSI </a:t>
            </a:r>
            <a:r>
              <a:rPr lang="vi-VN" b="1" err="1">
                <a:latin typeface="Arial"/>
                <a:ea typeface="+mn-lt"/>
                <a:cs typeface="Arial"/>
              </a:rPr>
              <a:t>Pro</a:t>
            </a:r>
            <a:r>
              <a:rPr lang="vi-VN" b="1">
                <a:latin typeface="Arial"/>
                <a:ea typeface="+mn-lt"/>
                <a:cs typeface="Arial"/>
              </a:rPr>
              <a:t> </a:t>
            </a:r>
            <a:r>
              <a:rPr lang="vi-VN" b="1" err="1">
                <a:latin typeface="Arial"/>
                <a:ea typeface="+mn-lt"/>
                <a:cs typeface="Arial"/>
              </a:rPr>
              <a:t>Trading</a:t>
            </a:r>
            <a:r>
              <a:rPr lang="vi-VN" b="1">
                <a:latin typeface="Arial"/>
                <a:ea typeface="+mn-lt"/>
                <a:cs typeface="Arial"/>
              </a:rPr>
              <a:t> </a:t>
            </a:r>
            <a:endParaRPr lang="vi-VN">
              <a:latin typeface="Arial"/>
              <a:cs typeface="Arial"/>
            </a:endParaRPr>
          </a:p>
          <a:p>
            <a:endParaRPr lang="vi-VN">
              <a:latin typeface="Arial"/>
              <a:cs typeface="Arial"/>
            </a:endParaRPr>
          </a:p>
        </p:txBody>
      </p:sp>
    </p:spTree>
    <p:extLst>
      <p:ext uri="{BB962C8B-B14F-4D97-AF65-F5344CB8AC3E}">
        <p14:creationId xmlns:p14="http://schemas.microsoft.com/office/powerpoint/2010/main" val="1234710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òng tròn">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1377</TotalTime>
  <Words>1036</Words>
  <Application>Microsoft Office PowerPoint</Application>
  <PresentationFormat>Widescreen</PresentationFormat>
  <Paragraphs>146</Paragraphs>
  <Slides>49</Slides>
  <Notes>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Cambria Math</vt:lpstr>
      <vt:lpstr>Times New Roman</vt:lpstr>
      <vt:lpstr>Trebuchet MS</vt:lpstr>
      <vt:lpstr>Tw Cen MT</vt:lpstr>
      <vt:lpstr>Tw Cen MT</vt:lpstr>
      <vt:lpstr>Vòng tròn</vt:lpstr>
      <vt:lpstr>Đồ án tốt nghiệp  Khoa: Công nghệ thông tin Ngành:  Kĩ Thuật Dữ Liệu</vt:lpstr>
      <vt:lpstr>Bố cục đồ án </vt:lpstr>
      <vt:lpstr>Chương 1: bài toán dự báo chuỗi thời gian</vt:lpstr>
      <vt:lpstr>Phân loại dự báo </vt:lpstr>
      <vt:lpstr>Tiến trình của một bài toán dự báo</vt:lpstr>
      <vt:lpstr>Chương 2 : Tổng quan về chứng khoán và chỉ số VN-INDEX</vt:lpstr>
      <vt:lpstr>Tổng quan về chỉ số VN-Index</vt:lpstr>
      <vt:lpstr>Cách tính chỉ số VN-Index</vt:lpstr>
      <vt:lpstr>Một số phần mềm dự báo</vt:lpstr>
      <vt:lpstr>Chương 3 RECURRENT NEURON NETWORK</vt:lpstr>
      <vt:lpstr>Ann và rnn</vt:lpstr>
      <vt:lpstr>PowerPoint Presentation</vt:lpstr>
      <vt:lpstr>Huấn luyện mạng RNN  </vt:lpstr>
      <vt:lpstr>LONG-SHORT TERM MEMORY</vt:lpstr>
      <vt:lpstr>Khác biệt giữa RNN và LSTM </vt:lpstr>
      <vt:lpstr>Ví dụ RNN</vt:lpstr>
      <vt:lpstr>PowerPoint Presentation</vt:lpstr>
      <vt:lpstr>PowerPoint Presentation</vt:lpstr>
      <vt:lpstr>PowerPoint Presentation</vt:lpstr>
      <vt:lpstr>PowerPoint Presentation</vt:lpstr>
      <vt:lpstr>PowerPoint Presentation</vt:lpstr>
      <vt:lpstr>ChưƠng 4: arima</vt:lpstr>
      <vt:lpstr>PowerPoint Presentation</vt:lpstr>
      <vt:lpstr>Sơ đồ mô hình arima</vt:lpstr>
      <vt:lpstr>PowerPoint Presentation</vt:lpstr>
      <vt:lpstr>Các bước phát triển mô hình arima</vt:lpstr>
      <vt:lpstr>CHƯƠNG 5: DỰ BÁO TRÊN CHUỖI THỜI GIAN SỬ DỤNG MÔ HÌNH LAI GHÉP ARIMA VÀ LSTM</vt:lpstr>
      <vt:lpstr>Mô hình lai ghép cải tiến arima-lstm</vt:lpstr>
      <vt:lpstr>THực nghiệm và đánh giá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Microsoft account</cp:lastModifiedBy>
  <cp:revision>48</cp:revision>
  <dcterms:created xsi:type="dcterms:W3CDTF">2014-08-26T23:43:54Z</dcterms:created>
  <dcterms:modified xsi:type="dcterms:W3CDTF">2022-07-18T17:24:08Z</dcterms:modified>
</cp:coreProperties>
</file>